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4"/>
    <p:sldMasterId id="2147483681" r:id="rId5"/>
    <p:sldMasterId id="2147483686" r:id="rId6"/>
  </p:sldMasterIdLst>
  <p:notesMasterIdLst>
    <p:notesMasterId r:id="rId24"/>
  </p:notesMasterIdLst>
  <p:sldIdLst>
    <p:sldId id="262" r:id="rId7"/>
    <p:sldId id="265" r:id="rId8"/>
    <p:sldId id="280" r:id="rId9"/>
    <p:sldId id="281" r:id="rId10"/>
    <p:sldId id="282" r:id="rId11"/>
    <p:sldId id="283" r:id="rId12"/>
    <p:sldId id="284" r:id="rId13"/>
    <p:sldId id="285" r:id="rId14"/>
    <p:sldId id="286" r:id="rId15"/>
    <p:sldId id="288" r:id="rId16"/>
    <p:sldId id="289" r:id="rId17"/>
    <p:sldId id="290" r:id="rId18"/>
    <p:sldId id="291" r:id="rId19"/>
    <p:sldId id="292" r:id="rId20"/>
    <p:sldId id="293" r:id="rId21"/>
    <p:sldId id="294"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y Hipkiss" initials="BH" lastIdx="8" clrIdx="0">
    <p:extLst>
      <p:ext uri="{19B8F6BF-5375-455C-9EA6-DF929625EA0E}">
        <p15:presenceInfo xmlns:p15="http://schemas.microsoft.com/office/powerpoint/2012/main" userId="S::BeckyH@hopscotchconsulting.co.uk::a2950b9c-f8a7-4998-9623-5862537f70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4" autoAdjust="0"/>
    <p:restoredTop sz="95655" autoAdjust="0"/>
  </p:normalViewPr>
  <p:slideViewPr>
    <p:cSldViewPr snapToGrid="0">
      <p:cViewPr varScale="1">
        <p:scale>
          <a:sx n="98" d="100"/>
          <a:sy n="98" d="100"/>
        </p:scale>
        <p:origin x="72" y="33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5" d="100"/>
          <a:sy n="95" d="100"/>
        </p:scale>
        <p:origin x="-405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228AF4-2B07-40B9-BA0C-62D1A945438A}" type="datetimeFigureOut">
              <a:rPr lang="en-GB" smtClean="0"/>
              <a:pPr/>
              <a:t>17/03/2021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18E426-C9CB-42C7-A596-B5BD05DAD36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a:t>
            </a:fld>
            <a:endParaRPr lang="en-GB"/>
          </a:p>
        </p:txBody>
      </p:sp>
    </p:spTree>
    <p:extLst>
      <p:ext uri="{BB962C8B-B14F-4D97-AF65-F5344CB8AC3E}">
        <p14:creationId xmlns:p14="http://schemas.microsoft.com/office/powerpoint/2010/main" val="3039643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13</a:t>
            </a:fld>
            <a:endParaRPr lang="en-GB"/>
          </a:p>
        </p:txBody>
      </p:sp>
    </p:spTree>
    <p:extLst>
      <p:ext uri="{BB962C8B-B14F-4D97-AF65-F5344CB8AC3E}">
        <p14:creationId xmlns:p14="http://schemas.microsoft.com/office/powerpoint/2010/main" val="192256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14</a:t>
            </a:fld>
            <a:endParaRPr lang="en-GB"/>
          </a:p>
        </p:txBody>
      </p:sp>
    </p:spTree>
    <p:extLst>
      <p:ext uri="{BB962C8B-B14F-4D97-AF65-F5344CB8AC3E}">
        <p14:creationId xmlns:p14="http://schemas.microsoft.com/office/powerpoint/2010/main" val="39652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15</a:t>
            </a:fld>
            <a:endParaRPr lang="en-GB"/>
          </a:p>
        </p:txBody>
      </p:sp>
    </p:spTree>
    <p:extLst>
      <p:ext uri="{BB962C8B-B14F-4D97-AF65-F5344CB8AC3E}">
        <p14:creationId xmlns:p14="http://schemas.microsoft.com/office/powerpoint/2010/main" val="3498565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16</a:t>
            </a:fld>
            <a:endParaRPr lang="en-GB"/>
          </a:p>
        </p:txBody>
      </p:sp>
    </p:spTree>
    <p:extLst>
      <p:ext uri="{BB962C8B-B14F-4D97-AF65-F5344CB8AC3E}">
        <p14:creationId xmlns:p14="http://schemas.microsoft.com/office/powerpoint/2010/main" val="277775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This is</a:t>
            </a:r>
            <a:r>
              <a:rPr lang="en-US" baseline="0" dirty="0"/>
              <a:t> an optional slide which can be used at the end of this lesson, or the series of lessons.</a:t>
            </a:r>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17</a:t>
            </a:fld>
            <a:endParaRPr lang="en-GB"/>
          </a:p>
        </p:txBody>
      </p:sp>
    </p:spTree>
    <p:extLst>
      <p:ext uri="{BB962C8B-B14F-4D97-AF65-F5344CB8AC3E}">
        <p14:creationId xmlns:p14="http://schemas.microsoft.com/office/powerpoint/2010/main" val="59608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Pupils should only spend a couple</a:t>
            </a:r>
            <a:r>
              <a:rPr lang="en-US" baseline="0" dirty="0"/>
              <a:t> of minutes on this activity, and do it individually.</a:t>
            </a:r>
            <a:endParaRPr lang="en-US" dirty="0"/>
          </a:p>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3</a:t>
            </a:fld>
            <a:endParaRPr lang="en-GB"/>
          </a:p>
        </p:txBody>
      </p:sp>
    </p:spTree>
    <p:extLst>
      <p:ext uri="{BB962C8B-B14F-4D97-AF65-F5344CB8AC3E}">
        <p14:creationId xmlns:p14="http://schemas.microsoft.com/office/powerpoint/2010/main" val="122017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You may want to point</a:t>
            </a:r>
            <a:r>
              <a:rPr lang="en-US" baseline="0" dirty="0"/>
              <a:t> out that mains electricity is a way of charging appliances, in the same way that we use it to charge the batteries in mobile phones, laptops etc. </a:t>
            </a:r>
            <a:endParaRPr lang="en-US" dirty="0"/>
          </a:p>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6</a:t>
            </a:fld>
            <a:endParaRPr lang="en-GB"/>
          </a:p>
        </p:txBody>
      </p:sp>
    </p:spTree>
    <p:extLst>
      <p:ext uri="{BB962C8B-B14F-4D97-AF65-F5344CB8AC3E}">
        <p14:creationId xmlns:p14="http://schemas.microsoft.com/office/powerpoint/2010/main" val="4099599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This</a:t>
            </a:r>
            <a:r>
              <a:rPr lang="en-US" baseline="0" dirty="0"/>
              <a:t> slide introduces pupil worksheet 1.</a:t>
            </a:r>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7</a:t>
            </a:fld>
            <a:endParaRPr lang="en-GB"/>
          </a:p>
        </p:txBody>
      </p:sp>
    </p:spTree>
    <p:extLst>
      <p:ext uri="{BB962C8B-B14F-4D97-AF65-F5344CB8AC3E}">
        <p14:creationId xmlns:p14="http://schemas.microsoft.com/office/powerpoint/2010/main" val="171350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8</a:t>
            </a:fld>
            <a:endParaRPr lang="en-GB"/>
          </a:p>
        </p:txBody>
      </p:sp>
    </p:spTree>
    <p:extLst>
      <p:ext uri="{BB962C8B-B14F-4D97-AF65-F5344CB8AC3E}">
        <p14:creationId xmlns:p14="http://schemas.microsoft.com/office/powerpoint/2010/main" val="259507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9</a:t>
            </a:fld>
            <a:endParaRPr lang="en-GB"/>
          </a:p>
        </p:txBody>
      </p:sp>
    </p:spTree>
    <p:extLst>
      <p:ext uri="{BB962C8B-B14F-4D97-AF65-F5344CB8AC3E}">
        <p14:creationId xmlns:p14="http://schemas.microsoft.com/office/powerpoint/2010/main" val="4144966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10</a:t>
            </a:fld>
            <a:endParaRPr lang="en-GB"/>
          </a:p>
        </p:txBody>
      </p:sp>
    </p:spTree>
    <p:extLst>
      <p:ext uri="{BB962C8B-B14F-4D97-AF65-F5344CB8AC3E}">
        <p14:creationId xmlns:p14="http://schemas.microsoft.com/office/powerpoint/2010/main" val="86626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11</a:t>
            </a:fld>
            <a:endParaRPr lang="en-GB"/>
          </a:p>
        </p:txBody>
      </p:sp>
    </p:spTree>
    <p:extLst>
      <p:ext uri="{BB962C8B-B14F-4D97-AF65-F5344CB8AC3E}">
        <p14:creationId xmlns:p14="http://schemas.microsoft.com/office/powerpoint/2010/main" val="3998222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8E426-C9CB-42C7-A596-B5BD05DAD362}" type="slidenum">
              <a:rPr lang="en-GB" smtClean="0"/>
              <a:pPr/>
              <a:t>12</a:t>
            </a:fld>
            <a:endParaRPr lang="en-GB"/>
          </a:p>
        </p:txBody>
      </p:sp>
    </p:spTree>
    <p:extLst>
      <p:ext uri="{BB962C8B-B14F-4D97-AF65-F5344CB8AC3E}">
        <p14:creationId xmlns:p14="http://schemas.microsoft.com/office/powerpoint/2010/main" val="1195524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
        <p:nvSpPr>
          <p:cNvPr id="6" name="Text Placeholder 5"/>
          <p:cNvSpPr>
            <a:spLocks noGrp="1"/>
          </p:cNvSpPr>
          <p:nvPr>
            <p:ph type="body" sz="quarter" idx="12"/>
          </p:nvPr>
        </p:nvSpPr>
        <p:spPr>
          <a:xfrm>
            <a:off x="315470" y="1304171"/>
            <a:ext cx="11556740"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rgbClr val="F8F8F8"/>
                </a:solidFill>
                <a:latin typeface="+mn-lt"/>
              </a:defRPr>
            </a:lvl1pPr>
          </a:lstStyle>
          <a:p>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rgbClr val="F8F8F8"/>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endParaRPr lang="en-GB" dirty="0"/>
          </a:p>
        </p:txBody>
      </p:sp>
    </p:spTree>
    <p:extLst>
      <p:ext uri="{BB962C8B-B14F-4D97-AF65-F5344CB8AC3E}">
        <p14:creationId xmlns:p14="http://schemas.microsoft.com/office/powerpoint/2010/main" val="384642029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
        <p:nvSpPr>
          <p:cNvPr id="6" name="Text Placeholder 5"/>
          <p:cNvSpPr>
            <a:spLocks noGrp="1"/>
          </p:cNvSpPr>
          <p:nvPr>
            <p:ph type="body" sz="quarter" idx="12"/>
          </p:nvPr>
        </p:nvSpPr>
        <p:spPr>
          <a:xfrm>
            <a:off x="315470" y="1304171"/>
            <a:ext cx="11556740"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
        <p:nvSpPr>
          <p:cNvPr id="6" name="Text Placeholder 5"/>
          <p:cNvSpPr>
            <a:spLocks noGrp="1"/>
          </p:cNvSpPr>
          <p:nvPr>
            <p:ph type="body" sz="quarter" idx="12"/>
          </p:nvPr>
        </p:nvSpPr>
        <p:spPr>
          <a:xfrm>
            <a:off x="315470" y="1304171"/>
            <a:ext cx="8768569"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p:cNvSpPr>
            <a:spLocks noGrp="1"/>
          </p:cNvSpPr>
          <p:nvPr>
            <p:ph type="pic" sz="quarter" idx="13"/>
          </p:nvPr>
        </p:nvSpPr>
        <p:spPr>
          <a:xfrm>
            <a:off x="9292771" y="1306511"/>
            <a:ext cx="2411915" cy="2411915"/>
          </a:xfrm>
          <a:prstGeom prst="teardrop">
            <a:avLst/>
          </a:prstGeom>
          <a:noFill/>
        </p:spPr>
        <p:txBody>
          <a:bodyPr/>
          <a:lstStyle>
            <a:lvl1pPr marL="0" indent="0" algn="r">
              <a:buNone/>
              <a:defRPr sz="1400"/>
            </a:lvl1pPr>
          </a:lstStyle>
          <a:p>
            <a:endParaRPr lang="en-GB" dirty="0"/>
          </a:p>
        </p:txBody>
      </p:sp>
      <p:sp>
        <p:nvSpPr>
          <p:cNvPr id="8" name="Picture Placeholder 6"/>
          <p:cNvSpPr>
            <a:spLocks noGrp="1"/>
          </p:cNvSpPr>
          <p:nvPr>
            <p:ph type="pic" sz="quarter" idx="14"/>
          </p:nvPr>
        </p:nvSpPr>
        <p:spPr>
          <a:xfrm>
            <a:off x="9292771" y="4029392"/>
            <a:ext cx="2411915" cy="2411915"/>
          </a:xfrm>
          <a:prstGeom prst="teardrop">
            <a:avLst/>
          </a:prstGeom>
          <a:noFill/>
        </p:spPr>
        <p:txBody>
          <a:bodyPr/>
          <a:lstStyle>
            <a:lvl1pPr marL="0" indent="0" algn="r">
              <a:buNone/>
              <a:defRPr sz="1400"/>
            </a:lvl1pPr>
          </a:lstStyle>
          <a:p>
            <a:endParaRPr lang="en-GB"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90538"/>
            <a:ext cx="12192000" cy="869430"/>
          </a:xfrm>
        </p:spPr>
        <p:txBody>
          <a:bodyPr>
            <a:normAutofit/>
          </a:bodyPr>
          <a:lstStyle>
            <a:lvl1pPr algn="ctr">
              <a:defRPr sz="40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6082003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with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
        <p:nvSpPr>
          <p:cNvPr id="6" name="Text Placeholder 5"/>
          <p:cNvSpPr>
            <a:spLocks noGrp="1"/>
          </p:cNvSpPr>
          <p:nvPr>
            <p:ph type="body" sz="quarter" idx="12"/>
          </p:nvPr>
        </p:nvSpPr>
        <p:spPr>
          <a:xfrm>
            <a:off x="315470" y="1304171"/>
            <a:ext cx="8768569"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p:cNvSpPr>
            <a:spLocks noGrp="1"/>
          </p:cNvSpPr>
          <p:nvPr>
            <p:ph type="pic" sz="quarter" idx="13"/>
          </p:nvPr>
        </p:nvSpPr>
        <p:spPr>
          <a:xfrm>
            <a:off x="9292771" y="1306511"/>
            <a:ext cx="2411915" cy="2411915"/>
          </a:xfrm>
          <a:prstGeom prst="teardrop">
            <a:avLst/>
          </a:prstGeom>
          <a:noFill/>
        </p:spPr>
        <p:txBody>
          <a:bodyPr/>
          <a:lstStyle>
            <a:lvl1pPr marL="0" indent="0" algn="r">
              <a:buNone/>
              <a:defRPr sz="1400"/>
            </a:lvl1pPr>
          </a:lstStyle>
          <a:p>
            <a:endParaRPr lang="en-GB" dirty="0"/>
          </a:p>
        </p:txBody>
      </p:sp>
      <p:sp>
        <p:nvSpPr>
          <p:cNvPr id="8" name="Picture Placeholder 6"/>
          <p:cNvSpPr>
            <a:spLocks noGrp="1"/>
          </p:cNvSpPr>
          <p:nvPr>
            <p:ph type="pic" sz="quarter" idx="14"/>
          </p:nvPr>
        </p:nvSpPr>
        <p:spPr>
          <a:xfrm>
            <a:off x="9292771" y="4029392"/>
            <a:ext cx="2411915" cy="2411915"/>
          </a:xfrm>
          <a:prstGeom prst="teardrop">
            <a:avLst/>
          </a:prstGeom>
          <a:noFill/>
        </p:spPr>
        <p:txBody>
          <a:bodyPr/>
          <a:lstStyle>
            <a:lvl1pPr marL="0" indent="0" algn="r">
              <a:buNone/>
              <a:defRPr sz="1400"/>
            </a:lvl1pPr>
          </a:lstStyle>
          <a:p>
            <a:endParaRPr lang="en-GB"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90538"/>
            <a:ext cx="12192000" cy="869430"/>
          </a:xfrm>
        </p:spPr>
        <p:txBody>
          <a:bodyPr>
            <a:normAutofit/>
          </a:bodyPr>
          <a:lstStyle>
            <a:lvl1pPr algn="ctr">
              <a:defRPr sz="40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6082003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rgbClr val="F8F8F8"/>
                </a:solidFill>
                <a:latin typeface="+mn-lt"/>
              </a:defRPr>
            </a:lvl1pPr>
          </a:lstStyle>
          <a:p>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rgbClr val="F8F8F8"/>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endParaRPr lang="en-GB" dirty="0"/>
          </a:p>
        </p:txBody>
      </p:sp>
    </p:spTree>
    <p:extLst>
      <p:ext uri="{BB962C8B-B14F-4D97-AF65-F5344CB8AC3E}">
        <p14:creationId xmlns:p14="http://schemas.microsoft.com/office/powerpoint/2010/main" val="384642029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
        <p:nvSpPr>
          <p:cNvPr id="6" name="Text Placeholder 5"/>
          <p:cNvSpPr>
            <a:spLocks noGrp="1"/>
          </p:cNvSpPr>
          <p:nvPr>
            <p:ph type="body" sz="quarter" idx="12"/>
          </p:nvPr>
        </p:nvSpPr>
        <p:spPr>
          <a:xfrm>
            <a:off x="315470" y="1304171"/>
            <a:ext cx="11556740"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
        <p:nvSpPr>
          <p:cNvPr id="6" name="Text Placeholder 5"/>
          <p:cNvSpPr>
            <a:spLocks noGrp="1"/>
          </p:cNvSpPr>
          <p:nvPr>
            <p:ph type="body" sz="quarter" idx="12"/>
          </p:nvPr>
        </p:nvSpPr>
        <p:spPr>
          <a:xfrm>
            <a:off x="315470" y="1304171"/>
            <a:ext cx="8768569"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p:cNvSpPr>
            <a:spLocks noGrp="1"/>
          </p:cNvSpPr>
          <p:nvPr>
            <p:ph type="pic" sz="quarter" idx="13"/>
          </p:nvPr>
        </p:nvSpPr>
        <p:spPr>
          <a:xfrm>
            <a:off x="9292771" y="1306511"/>
            <a:ext cx="2411915" cy="2411915"/>
          </a:xfrm>
          <a:prstGeom prst="teardrop">
            <a:avLst/>
          </a:prstGeom>
          <a:noFill/>
        </p:spPr>
        <p:txBody>
          <a:bodyPr/>
          <a:lstStyle>
            <a:lvl1pPr marL="0" indent="0" algn="r">
              <a:buNone/>
              <a:defRPr sz="1400"/>
            </a:lvl1pPr>
          </a:lstStyle>
          <a:p>
            <a:endParaRPr lang="en-GB" dirty="0"/>
          </a:p>
        </p:txBody>
      </p:sp>
      <p:sp>
        <p:nvSpPr>
          <p:cNvPr id="8" name="Picture Placeholder 6"/>
          <p:cNvSpPr>
            <a:spLocks noGrp="1"/>
          </p:cNvSpPr>
          <p:nvPr>
            <p:ph type="pic" sz="quarter" idx="14"/>
          </p:nvPr>
        </p:nvSpPr>
        <p:spPr>
          <a:xfrm>
            <a:off x="9292771" y="4029392"/>
            <a:ext cx="2411915" cy="2411915"/>
          </a:xfrm>
          <a:prstGeom prst="teardrop">
            <a:avLst/>
          </a:prstGeom>
          <a:noFill/>
        </p:spPr>
        <p:txBody>
          <a:bodyPr/>
          <a:lstStyle>
            <a:lvl1pPr marL="0" indent="0" algn="r">
              <a:buNone/>
              <a:defRPr sz="1400"/>
            </a:lvl1pPr>
          </a:lstStyle>
          <a:p>
            <a:endParaRPr lang="en-GB"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5E612354-6CF5-43F9-824D-90E08BC26D4D}" type="slidenum">
              <a:rPr lang="en-GB" smtClean="0"/>
              <a:pPr/>
              <a:t>‹#›</a:t>
            </a:fld>
            <a:endParaRPr lang="en-GB" dirty="0"/>
          </a:p>
        </p:txBody>
      </p:sp>
      <p:sp>
        <p:nvSpPr>
          <p:cNvPr id="4" name="Date Placeholder 3"/>
          <p:cNvSpPr>
            <a:spLocks noGrp="1"/>
          </p:cNvSpPr>
          <p:nvPr>
            <p:ph type="dt" sz="half" idx="11"/>
          </p:nvPr>
        </p:nvSpPr>
        <p:spPr/>
        <p:txBody>
          <a:bodyPr/>
          <a:lstStyle/>
          <a:p>
            <a:fld id="{A7AB2E5C-90A2-412C-8BB7-9E117E6D8540}" type="datetime1">
              <a:rPr lang="en-GB" smtClean="0"/>
              <a:pPr/>
              <a:t>17/03/2021</a:t>
            </a:fld>
            <a:endParaRPr lang="en-GB"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90538"/>
            <a:ext cx="12192000" cy="869430"/>
          </a:xfrm>
        </p:spPr>
        <p:txBody>
          <a:bodyPr>
            <a:normAutofit/>
          </a:bodyPr>
          <a:lstStyle>
            <a:lvl1pPr algn="ctr">
              <a:defRPr sz="40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60820030"/>
      </p:ext>
    </p:extLst>
  </p:cSld>
  <p:clrMapOvr>
    <a:overrideClrMapping bg1="lt1" tx1="dk1" bg2="lt2" tx2="dk2" accent1="accent1" accent2="accent2" accent3="accent3" accent4="accent4" accent5="accent5" accent6="accent6" hlink="hlink" folHlink="folHlink"/>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9439075" y="649046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612354-6CF5-43F9-824D-90E08BC26D4D}" type="slidenum">
              <a:rPr lang="en-GB" smtClean="0"/>
              <a:pPr/>
              <a:t>‹#›</a:t>
            </a:fld>
            <a:endParaRPr lang="en-GB" dirty="0"/>
          </a:p>
        </p:txBody>
      </p:sp>
      <p:sp>
        <p:nvSpPr>
          <p:cNvPr id="10" name="Date Placeholder 9"/>
          <p:cNvSpPr>
            <a:spLocks noGrp="1"/>
          </p:cNvSpPr>
          <p:nvPr>
            <p:ph type="dt" sz="half" idx="2"/>
          </p:nvPr>
        </p:nvSpPr>
        <p:spPr>
          <a:xfrm>
            <a:off x="0" y="648068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AB2E5C-90A2-412C-8BB7-9E117E6D8540}" type="datetime1">
              <a:rPr lang="en-GB" smtClean="0"/>
              <a:pPr/>
              <a:t>17/03/2021</a:t>
            </a:fld>
            <a:endParaRPr lang="en-GB" dirty="0"/>
          </a:p>
        </p:txBody>
      </p:sp>
      <p:sp>
        <p:nvSpPr>
          <p:cNvPr id="12" name="Title Placeholder 11"/>
          <p:cNvSpPr>
            <a:spLocks noGrp="1"/>
          </p:cNvSpPr>
          <p:nvPr>
            <p:ph type="title"/>
          </p:nvPr>
        </p:nvSpPr>
        <p:spPr>
          <a:xfrm>
            <a:off x="292309" y="0"/>
            <a:ext cx="8237096" cy="86943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4" name="Text Placeholder 13"/>
          <p:cNvSpPr>
            <a:spLocks noGrp="1"/>
          </p:cNvSpPr>
          <p:nvPr>
            <p:ph type="body" idx="1"/>
          </p:nvPr>
        </p:nvSpPr>
        <p:spPr>
          <a:xfrm>
            <a:off x="609600" y="1289154"/>
            <a:ext cx="10972800" cy="483700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2200" b="0" i="0" u="none" strike="noStrike" kern="1200" cap="none" spc="0" normalizeH="0" baseline="0" noProof="0" dirty="0">
                <a:ln>
                  <a:noFill/>
                </a:ln>
                <a:solidFill>
                  <a:srgbClr val="00245D"/>
                </a:solidFill>
                <a:effectLst/>
                <a:uLnTx/>
                <a:uFillTx/>
                <a:latin typeface="+mn-lt"/>
                <a:ea typeface="+mn-ea"/>
                <a:cs typeface="Arial" pitchFamily="34" charset="0"/>
              </a:rPr>
              <a:t>Click to edit Master text</a:t>
            </a:r>
          </a:p>
          <a:p>
            <a:pPr marL="742950" marR="0" lvl="1" indent="-28575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2000" b="0" i="0" u="none" strike="noStrike" kern="1200" cap="none" spc="0" normalizeH="0" baseline="0" noProof="0" dirty="0">
                <a:ln>
                  <a:noFill/>
                </a:ln>
                <a:solidFill>
                  <a:srgbClr val="00245D"/>
                </a:solidFill>
                <a:effectLst/>
                <a:uLnTx/>
                <a:uFillTx/>
                <a:latin typeface="+mn-lt"/>
                <a:ea typeface="+mn-ea"/>
                <a:cs typeface="Arial" pitchFamily="34" charset="0"/>
              </a:rPr>
              <a:t>Second level</a:t>
            </a:r>
          </a:p>
          <a:p>
            <a:pPr marL="1143000" marR="0" lvl="2" indent="-2286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Third level</a:t>
            </a:r>
          </a:p>
          <a:p>
            <a:pPr marL="1600200" marR="0" lvl="3"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Fourth level</a:t>
            </a:r>
          </a:p>
          <a:p>
            <a:pPr marL="2057400" marR="0" lvl="4"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Fifth level</a:t>
            </a:r>
            <a:endParaRPr kumimoji="0" lang="en-GB" sz="1800" b="0" i="0" u="none" strike="noStrike" kern="1200" cap="none" spc="0" normalizeH="0" baseline="0" noProof="0" dirty="0">
              <a:ln>
                <a:noFill/>
              </a:ln>
              <a:solidFill>
                <a:srgbClr val="00245D"/>
              </a:solidFill>
              <a:effectLst/>
              <a:uLnTx/>
              <a:uFillTx/>
              <a:latin typeface="+mn-lt"/>
              <a:ea typeface="+mn-ea"/>
              <a:cs typeface="Arial" pitchFamily="34" charset="0"/>
            </a:endParaRPr>
          </a:p>
        </p:txBody>
      </p:sp>
    </p:spTree>
    <p:extLst>
      <p:ext uri="{BB962C8B-B14F-4D97-AF65-F5344CB8AC3E}">
        <p14:creationId xmlns:p14="http://schemas.microsoft.com/office/powerpoint/2010/main" val="1792574449"/>
      </p:ext>
    </p:extLst>
  </p:cSld>
  <p:clrMap bg1="lt1" tx1="dk1" bg2="lt2" tx2="dk2" accent1="accent1" accent2="accent2" accent3="accent3" accent4="accent4" accent5="accent5" accent6="accent6" hlink="hlink" folHlink="folHlink"/>
  <p:sldLayoutIdLst>
    <p:sldLayoutId id="2147483691" r:id="rId1"/>
    <p:sldLayoutId id="2147483679" r:id="rId2"/>
    <p:sldLayoutId id="2147483680" r:id="rId3"/>
    <p:sldLayoutId id="2147483663" r:id="rId4"/>
  </p:sldLayoutIdLst>
  <p:transition spd="med">
    <p:fade/>
  </p:transition>
  <p:hf sldNum="0" hdr="0" dt="0"/>
  <p:txStyles>
    <p:titleStyle>
      <a:lvl1pPr algn="l" defTabSz="914400" rtl="0" eaLnBrk="1" latinLnBrk="0" hangingPunct="1">
        <a:lnSpc>
          <a:spcPct val="90000"/>
        </a:lnSpc>
        <a:spcBef>
          <a:spcPct val="0"/>
        </a:spcBef>
        <a:buNone/>
        <a:defRPr sz="2600" kern="1200">
          <a:solidFill>
            <a:srgbClr val="F8F8F8"/>
          </a:solidFill>
          <a:latin typeface="+mn-lt"/>
          <a:ea typeface="+mj-ea"/>
          <a:cs typeface="+mj-cs"/>
        </a:defRPr>
      </a:lvl1pPr>
    </p:titleStyle>
    <p:bodyStyle>
      <a:lvl1pPr marL="342900" marR="0" indent="-342900" algn="l" defTabSz="457200" rtl="0" eaLnBrk="1" fontAlgn="auto" latinLnBrk="0" hangingPunct="1">
        <a:lnSpc>
          <a:spcPct val="100000"/>
        </a:lnSpc>
        <a:spcBef>
          <a:spcPts val="600"/>
        </a:spcBef>
        <a:spcAft>
          <a:spcPts val="600"/>
        </a:spcAft>
        <a:buClr>
          <a:srgbClr val="7AC143"/>
        </a:buClr>
        <a:buSzTx/>
        <a:buFont typeface="Arial"/>
        <a:buChar char="•"/>
        <a:tabLst/>
        <a:defRPr sz="2800" kern="1200">
          <a:solidFill>
            <a:schemeClr val="tx1"/>
          </a:solidFill>
          <a:latin typeface="+mn-lt"/>
          <a:ea typeface="+mn-ea"/>
          <a:cs typeface="+mn-cs"/>
        </a:defRPr>
      </a:lvl1pPr>
      <a:lvl2pPr marL="742950" marR="0" indent="-28575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24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ts val="600"/>
        </a:spcBef>
        <a:spcAft>
          <a:spcPts val="600"/>
        </a:spcAft>
        <a:buClr>
          <a:srgbClr val="7AC143"/>
        </a:buClr>
        <a:buSzTx/>
        <a:buFont typeface="Arial"/>
        <a:buChar char="•"/>
        <a:tabLst/>
        <a:defRPr sz="20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9439075" y="649046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612354-6CF5-43F9-824D-90E08BC26D4D}" type="slidenum">
              <a:rPr lang="en-GB" smtClean="0"/>
              <a:pPr/>
              <a:t>‹#›</a:t>
            </a:fld>
            <a:endParaRPr lang="en-GB" dirty="0"/>
          </a:p>
        </p:txBody>
      </p:sp>
      <p:sp>
        <p:nvSpPr>
          <p:cNvPr id="10" name="Date Placeholder 9"/>
          <p:cNvSpPr>
            <a:spLocks noGrp="1"/>
          </p:cNvSpPr>
          <p:nvPr>
            <p:ph type="dt" sz="half" idx="2"/>
          </p:nvPr>
        </p:nvSpPr>
        <p:spPr>
          <a:xfrm>
            <a:off x="0" y="648068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AB2E5C-90A2-412C-8BB7-9E117E6D8540}" type="datetime1">
              <a:rPr lang="en-GB" smtClean="0"/>
              <a:pPr/>
              <a:t>17/03/2021</a:t>
            </a:fld>
            <a:endParaRPr lang="en-GB" dirty="0"/>
          </a:p>
        </p:txBody>
      </p:sp>
      <p:sp>
        <p:nvSpPr>
          <p:cNvPr id="12" name="Title Placeholder 11"/>
          <p:cNvSpPr>
            <a:spLocks noGrp="1"/>
          </p:cNvSpPr>
          <p:nvPr>
            <p:ph type="title"/>
          </p:nvPr>
        </p:nvSpPr>
        <p:spPr>
          <a:xfrm>
            <a:off x="292309" y="0"/>
            <a:ext cx="8237096" cy="86943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4" name="Text Placeholder 13"/>
          <p:cNvSpPr>
            <a:spLocks noGrp="1"/>
          </p:cNvSpPr>
          <p:nvPr>
            <p:ph type="body" idx="1"/>
          </p:nvPr>
        </p:nvSpPr>
        <p:spPr>
          <a:xfrm>
            <a:off x="609600" y="1289154"/>
            <a:ext cx="10972800" cy="483700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2200" b="0" i="0" u="none" strike="noStrike" kern="1200" cap="none" spc="0" normalizeH="0" baseline="0" noProof="0" dirty="0">
                <a:ln>
                  <a:noFill/>
                </a:ln>
                <a:solidFill>
                  <a:srgbClr val="00245D"/>
                </a:solidFill>
                <a:effectLst/>
                <a:uLnTx/>
                <a:uFillTx/>
                <a:latin typeface="+mn-lt"/>
                <a:ea typeface="+mn-ea"/>
                <a:cs typeface="Arial" pitchFamily="34" charset="0"/>
              </a:rPr>
              <a:t>Click to edit Master text</a:t>
            </a:r>
          </a:p>
          <a:p>
            <a:pPr marL="742950" marR="0" lvl="1" indent="-28575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2000" b="0" i="0" u="none" strike="noStrike" kern="1200" cap="none" spc="0" normalizeH="0" baseline="0" noProof="0" dirty="0">
                <a:ln>
                  <a:noFill/>
                </a:ln>
                <a:solidFill>
                  <a:srgbClr val="00245D"/>
                </a:solidFill>
                <a:effectLst/>
                <a:uLnTx/>
                <a:uFillTx/>
                <a:latin typeface="+mn-lt"/>
                <a:ea typeface="+mn-ea"/>
                <a:cs typeface="Arial" pitchFamily="34" charset="0"/>
              </a:rPr>
              <a:t>Second level</a:t>
            </a:r>
          </a:p>
          <a:p>
            <a:pPr marL="1143000" marR="0" lvl="2" indent="-2286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Third level</a:t>
            </a:r>
          </a:p>
          <a:p>
            <a:pPr marL="1600200" marR="0" lvl="3"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Fourth level</a:t>
            </a:r>
          </a:p>
          <a:p>
            <a:pPr marL="2057400" marR="0" lvl="4"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Fifth level</a:t>
            </a:r>
            <a:endParaRPr kumimoji="0" lang="en-GB" sz="1800" b="0" i="0" u="none" strike="noStrike" kern="1200" cap="none" spc="0" normalizeH="0" baseline="0" noProof="0" dirty="0">
              <a:ln>
                <a:noFill/>
              </a:ln>
              <a:solidFill>
                <a:srgbClr val="00245D"/>
              </a:solidFill>
              <a:effectLst/>
              <a:uLnTx/>
              <a:uFillTx/>
              <a:latin typeface="+mn-lt"/>
              <a:ea typeface="+mn-ea"/>
              <a:cs typeface="Arial" pitchFamily="34" charset="0"/>
            </a:endParaRPr>
          </a:p>
        </p:txBody>
      </p:sp>
    </p:spTree>
    <p:extLst>
      <p:ext uri="{BB962C8B-B14F-4D97-AF65-F5344CB8AC3E}">
        <p14:creationId xmlns:p14="http://schemas.microsoft.com/office/powerpoint/2010/main" val="1792574449"/>
      </p:ext>
    </p:extLst>
  </p:cSld>
  <p:clrMap bg1="lt1" tx1="dk1" bg2="lt2" tx2="dk2" accent1="accent1" accent2="accent2" accent3="accent3" accent4="accent4" accent5="accent5" accent6="accent6" hlink="hlink" folHlink="folHlink"/>
  <p:sldLayoutIdLst>
    <p:sldLayoutId id="2147483682" r:id="rId1"/>
    <p:sldLayoutId id="2147483692" r:id="rId2"/>
    <p:sldLayoutId id="2147483683" r:id="rId3"/>
    <p:sldLayoutId id="2147483684" r:id="rId4"/>
    <p:sldLayoutId id="2147483685" r:id="rId5"/>
  </p:sldLayoutIdLst>
  <p:transition spd="med">
    <p:fade/>
  </p:transition>
  <p:hf sldNum="0" hdr="0" dt="0"/>
  <p:txStyles>
    <p:titleStyle>
      <a:lvl1pPr algn="l" defTabSz="914400" rtl="0" eaLnBrk="1" latinLnBrk="0" hangingPunct="1">
        <a:lnSpc>
          <a:spcPct val="90000"/>
        </a:lnSpc>
        <a:spcBef>
          <a:spcPct val="0"/>
        </a:spcBef>
        <a:buNone/>
        <a:defRPr sz="2600" kern="1200">
          <a:solidFill>
            <a:srgbClr val="F8F8F8"/>
          </a:solidFill>
          <a:latin typeface="+mn-lt"/>
          <a:ea typeface="+mj-ea"/>
          <a:cs typeface="+mj-cs"/>
        </a:defRPr>
      </a:lvl1pPr>
    </p:titleStyle>
    <p:bodyStyle>
      <a:lvl1pPr marL="342900" marR="0" indent="-342900" algn="l" defTabSz="457200" rtl="0" eaLnBrk="1" fontAlgn="auto" latinLnBrk="0" hangingPunct="1">
        <a:lnSpc>
          <a:spcPct val="100000"/>
        </a:lnSpc>
        <a:spcBef>
          <a:spcPts val="600"/>
        </a:spcBef>
        <a:spcAft>
          <a:spcPts val="600"/>
        </a:spcAft>
        <a:buClr>
          <a:srgbClr val="7AC143"/>
        </a:buClr>
        <a:buSzTx/>
        <a:buFont typeface="Arial"/>
        <a:buChar char="•"/>
        <a:tabLst/>
        <a:defRPr sz="2800" kern="1200">
          <a:solidFill>
            <a:schemeClr val="tx1"/>
          </a:solidFill>
          <a:latin typeface="+mn-lt"/>
          <a:ea typeface="+mn-ea"/>
          <a:cs typeface="+mn-cs"/>
        </a:defRPr>
      </a:lvl1pPr>
      <a:lvl2pPr marL="742950" marR="0" indent="-28575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24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ts val="600"/>
        </a:spcBef>
        <a:spcAft>
          <a:spcPts val="600"/>
        </a:spcAft>
        <a:buClr>
          <a:srgbClr val="7AC143"/>
        </a:buClr>
        <a:buSzTx/>
        <a:buFont typeface="Arial"/>
        <a:buChar char="•"/>
        <a:tabLst/>
        <a:defRPr sz="20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9439075" y="649046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612354-6CF5-43F9-824D-90E08BC26D4D}" type="slidenum">
              <a:rPr lang="en-GB" smtClean="0"/>
              <a:pPr/>
              <a:t>‹#›</a:t>
            </a:fld>
            <a:endParaRPr lang="en-GB" dirty="0"/>
          </a:p>
        </p:txBody>
      </p:sp>
      <p:sp>
        <p:nvSpPr>
          <p:cNvPr id="10" name="Date Placeholder 9"/>
          <p:cNvSpPr>
            <a:spLocks noGrp="1"/>
          </p:cNvSpPr>
          <p:nvPr>
            <p:ph type="dt" sz="half" idx="2"/>
          </p:nvPr>
        </p:nvSpPr>
        <p:spPr>
          <a:xfrm>
            <a:off x="0" y="648068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AB2E5C-90A2-412C-8BB7-9E117E6D8540}" type="datetime1">
              <a:rPr lang="en-GB" smtClean="0"/>
              <a:pPr/>
              <a:t>17/03/2021</a:t>
            </a:fld>
            <a:endParaRPr lang="en-GB" dirty="0"/>
          </a:p>
        </p:txBody>
      </p:sp>
      <p:sp>
        <p:nvSpPr>
          <p:cNvPr id="12" name="Title Placeholder 11"/>
          <p:cNvSpPr>
            <a:spLocks noGrp="1"/>
          </p:cNvSpPr>
          <p:nvPr>
            <p:ph type="title"/>
          </p:nvPr>
        </p:nvSpPr>
        <p:spPr>
          <a:xfrm>
            <a:off x="292309" y="0"/>
            <a:ext cx="8237096" cy="86943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4" name="Text Placeholder 13"/>
          <p:cNvSpPr>
            <a:spLocks noGrp="1"/>
          </p:cNvSpPr>
          <p:nvPr>
            <p:ph type="body" idx="1"/>
          </p:nvPr>
        </p:nvSpPr>
        <p:spPr>
          <a:xfrm>
            <a:off x="609600" y="1289154"/>
            <a:ext cx="10972800" cy="483700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2200" b="0" i="0" u="none" strike="noStrike" kern="1200" cap="none" spc="0" normalizeH="0" baseline="0" noProof="0" dirty="0">
                <a:ln>
                  <a:noFill/>
                </a:ln>
                <a:solidFill>
                  <a:srgbClr val="00245D"/>
                </a:solidFill>
                <a:effectLst/>
                <a:uLnTx/>
                <a:uFillTx/>
                <a:latin typeface="+mn-lt"/>
                <a:ea typeface="+mn-ea"/>
                <a:cs typeface="Arial" pitchFamily="34" charset="0"/>
              </a:rPr>
              <a:t>Click to edit Master text</a:t>
            </a:r>
          </a:p>
          <a:p>
            <a:pPr marL="742950" marR="0" lvl="1" indent="-28575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2000" b="0" i="0" u="none" strike="noStrike" kern="1200" cap="none" spc="0" normalizeH="0" baseline="0" noProof="0" dirty="0">
                <a:ln>
                  <a:noFill/>
                </a:ln>
                <a:solidFill>
                  <a:srgbClr val="00245D"/>
                </a:solidFill>
                <a:effectLst/>
                <a:uLnTx/>
                <a:uFillTx/>
                <a:latin typeface="+mn-lt"/>
                <a:ea typeface="+mn-ea"/>
                <a:cs typeface="Arial" pitchFamily="34" charset="0"/>
              </a:rPr>
              <a:t>Second level</a:t>
            </a:r>
          </a:p>
          <a:p>
            <a:pPr marL="1143000" marR="0" lvl="2" indent="-2286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Third level</a:t>
            </a:r>
          </a:p>
          <a:p>
            <a:pPr marL="1600200" marR="0" lvl="3"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Fourth level</a:t>
            </a:r>
          </a:p>
          <a:p>
            <a:pPr marL="2057400" marR="0" lvl="4"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a:ln>
                  <a:noFill/>
                </a:ln>
                <a:solidFill>
                  <a:srgbClr val="00245D"/>
                </a:solidFill>
                <a:effectLst/>
                <a:uLnTx/>
                <a:uFillTx/>
                <a:latin typeface="+mn-lt"/>
                <a:ea typeface="+mn-ea"/>
                <a:cs typeface="Arial" pitchFamily="34" charset="0"/>
              </a:rPr>
              <a:t>Fifth level</a:t>
            </a:r>
            <a:endParaRPr kumimoji="0" lang="en-GB" sz="1800" b="0" i="0" u="none" strike="noStrike" kern="1200" cap="none" spc="0" normalizeH="0" baseline="0" noProof="0" dirty="0">
              <a:ln>
                <a:noFill/>
              </a:ln>
              <a:solidFill>
                <a:srgbClr val="00245D"/>
              </a:solidFill>
              <a:effectLst/>
              <a:uLnTx/>
              <a:uFillTx/>
              <a:latin typeface="+mn-lt"/>
              <a:ea typeface="+mn-ea"/>
              <a:cs typeface="Arial" pitchFamily="34" charset="0"/>
            </a:endParaRPr>
          </a:p>
        </p:txBody>
      </p:sp>
    </p:spTree>
    <p:extLst>
      <p:ext uri="{BB962C8B-B14F-4D97-AF65-F5344CB8AC3E}">
        <p14:creationId xmlns:p14="http://schemas.microsoft.com/office/powerpoint/2010/main" val="1792574449"/>
      </p:ext>
    </p:extLst>
  </p:cSld>
  <p:clrMap bg1="lt1" tx1="dk1" bg2="lt2" tx2="dk2" accent1="accent1" accent2="accent2" accent3="accent3" accent4="accent4" accent5="accent5" accent6="accent6" hlink="hlink" folHlink="folHlink"/>
  <p:sldLayoutIdLst>
    <p:sldLayoutId id="2147483687" r:id="rId1"/>
    <p:sldLayoutId id="2147483693" r:id="rId2"/>
    <p:sldLayoutId id="2147483688" r:id="rId3"/>
    <p:sldLayoutId id="2147483689" r:id="rId4"/>
    <p:sldLayoutId id="2147483690" r:id="rId5"/>
  </p:sldLayoutIdLst>
  <p:transition spd="med">
    <p:fade/>
  </p:transition>
  <p:hf sldNum="0" hdr="0" dt="0"/>
  <p:txStyles>
    <p:titleStyle>
      <a:lvl1pPr algn="l" defTabSz="914400" rtl="0" eaLnBrk="1" latinLnBrk="0" hangingPunct="1">
        <a:lnSpc>
          <a:spcPct val="90000"/>
        </a:lnSpc>
        <a:spcBef>
          <a:spcPct val="0"/>
        </a:spcBef>
        <a:buNone/>
        <a:defRPr sz="2600" kern="1200">
          <a:solidFill>
            <a:srgbClr val="F8F8F8"/>
          </a:solidFill>
          <a:latin typeface="+mn-lt"/>
          <a:ea typeface="+mj-ea"/>
          <a:cs typeface="+mj-cs"/>
        </a:defRPr>
      </a:lvl1pPr>
    </p:titleStyle>
    <p:bodyStyle>
      <a:lvl1pPr marL="342900" marR="0" indent="-342900" algn="l" defTabSz="457200" rtl="0" eaLnBrk="1" fontAlgn="auto" latinLnBrk="0" hangingPunct="1">
        <a:lnSpc>
          <a:spcPct val="100000"/>
        </a:lnSpc>
        <a:spcBef>
          <a:spcPts val="600"/>
        </a:spcBef>
        <a:spcAft>
          <a:spcPts val="600"/>
        </a:spcAft>
        <a:buClr>
          <a:srgbClr val="7AC143"/>
        </a:buClr>
        <a:buSzTx/>
        <a:buFont typeface="Arial"/>
        <a:buChar char="•"/>
        <a:tabLst/>
        <a:defRPr sz="2800" kern="1200">
          <a:solidFill>
            <a:schemeClr val="tx1"/>
          </a:solidFill>
          <a:latin typeface="+mn-lt"/>
          <a:ea typeface="+mn-ea"/>
          <a:cs typeface="+mn-cs"/>
        </a:defRPr>
      </a:lvl1pPr>
      <a:lvl2pPr marL="742950" marR="0" indent="-28575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24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ts val="600"/>
        </a:spcBef>
        <a:spcAft>
          <a:spcPts val="600"/>
        </a:spcAft>
        <a:buClr>
          <a:srgbClr val="7AC143"/>
        </a:buClr>
        <a:buSzTx/>
        <a:buFont typeface="Arial"/>
        <a:buChar char="•"/>
        <a:tabLst/>
        <a:defRPr sz="20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bitesize/topics/zp22pv4/articles/ztxwqty"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hyperlink" Target="https://www.bbc.co.uk/bitesize/topics/zshp34j/articles/zntxgwx"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emf"/><Relationship Id="rId3" Type="http://schemas.openxmlformats.org/officeDocument/2006/relationships/image" Target="../media/image10.emf"/><Relationship Id="rId7" Type="http://schemas.openxmlformats.org/officeDocument/2006/relationships/image" Target="../media/image14.emf"/><Relationship Id="rId12" Type="http://schemas.openxmlformats.org/officeDocument/2006/relationships/image" Target="../media/image19.emf"/><Relationship Id="rId2" Type="http://schemas.openxmlformats.org/officeDocument/2006/relationships/image" Target="../media/image9.emf"/><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5" Type="http://schemas.openxmlformats.org/officeDocument/2006/relationships/image" Target="../media/image2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emf"/></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0.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2.emf"/><Relationship Id="rId10" Type="http://schemas.openxmlformats.org/officeDocument/2006/relationships/image" Target="../media/image17.emf"/><Relationship Id="rId4" Type="http://schemas.openxmlformats.org/officeDocument/2006/relationships/image" Target="../media/image12.emf"/><Relationship Id="rId9" Type="http://schemas.openxmlformats.org/officeDocument/2006/relationships/image" Target="../media/image18.emf"/><Relationship Id="rId14" Type="http://schemas.openxmlformats.org/officeDocument/2006/relationships/image" Target="../media/image21.emf"/></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0.emf"/><Relationship Id="rId7"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9.emf"/><Relationship Id="rId7"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new-style_widescreen_front-cover_Print-friendly.jpg"/>
          <p:cNvPicPr>
            <a:picLocks noChangeAspect="1"/>
          </p:cNvPicPr>
          <p:nvPr/>
        </p:nvPicPr>
        <p:blipFill>
          <a:blip r:embed="rId3" cstate="print"/>
          <a:stretch>
            <a:fillRect/>
          </a:stretch>
        </p:blipFill>
        <p:spPr>
          <a:xfrm>
            <a:off x="0" y="0"/>
            <a:ext cx="12192000" cy="6858000"/>
          </a:xfrm>
          <a:prstGeom prst="rect">
            <a:avLst/>
          </a:prstGeom>
        </p:spPr>
      </p:pic>
      <p:sp>
        <p:nvSpPr>
          <p:cNvPr id="5" name="Title 2"/>
          <p:cNvSpPr txBox="1">
            <a:spLocks/>
          </p:cNvSpPr>
          <p:nvPr/>
        </p:nvSpPr>
        <p:spPr>
          <a:xfrm>
            <a:off x="769376" y="2881123"/>
            <a:ext cx="7434943" cy="722040"/>
          </a:xfrm>
          <a:prstGeom prst="rect">
            <a:avLst/>
          </a:prstGeom>
        </p:spPr>
        <p:txBody>
          <a:bodyPr vert="horz" lIns="0" tIns="0" rIns="9144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000" b="1" dirty="0">
                <a:latin typeface="Calibri" panose="020F0502020204030204" pitchFamily="34" charset="0"/>
                <a:ea typeface="+mj-ea"/>
                <a:cs typeface="Calibri" panose="020F0502020204030204" pitchFamily="34" charset="0"/>
              </a:rPr>
              <a:t>Electrical safety and sustainability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mn-lt"/>
                <a:ea typeface="+mj-ea"/>
                <a:cs typeface="+mj-cs"/>
              </a:rPr>
              <a:t>Lesson 1</a:t>
            </a:r>
          </a:p>
        </p:txBody>
      </p:sp>
      <p:sp>
        <p:nvSpPr>
          <p:cNvPr id="6" name="Title 2"/>
          <p:cNvSpPr txBox="1">
            <a:spLocks/>
          </p:cNvSpPr>
          <p:nvPr/>
        </p:nvSpPr>
        <p:spPr>
          <a:xfrm>
            <a:off x="769376" y="4203915"/>
            <a:ext cx="7434943" cy="722040"/>
          </a:xfrm>
          <a:prstGeom prst="rect">
            <a:avLst/>
          </a:prstGeom>
        </p:spPr>
        <p:txBody>
          <a:bodyPr lIns="0" tIns="0" rIns="0" bIns="0"/>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700" b="0" i="0" u="none" strike="noStrike" kern="1200" cap="none" spc="0" normalizeH="0" baseline="0" noProof="0" dirty="0">
              <a:ln>
                <a:noFill/>
              </a:ln>
              <a:solidFill>
                <a:schemeClr val="tx1"/>
              </a:solidFill>
              <a:effectLst/>
              <a:uLnTx/>
              <a:uFillTx/>
              <a:latin typeface="+mn-lt"/>
              <a:ea typeface="+mj-ea"/>
              <a:cs typeface="+mj-cs"/>
            </a:endParaRPr>
          </a:p>
        </p:txBody>
      </p:sp>
      <p:cxnSp>
        <p:nvCxnSpPr>
          <p:cNvPr id="7" name="Straight Connector 6">
            <a:extLst>
              <a:ext uri="{FF2B5EF4-FFF2-40B4-BE49-F238E27FC236}">
                <a16:creationId xmlns:a16="http://schemas.microsoft.com/office/drawing/2014/main" id="{3DCBBCB7-1F98-E24C-81EE-A6613C7AA609}"/>
              </a:ext>
            </a:extLst>
          </p:cNvPr>
          <p:cNvCxnSpPr/>
          <p:nvPr/>
        </p:nvCxnSpPr>
        <p:spPr>
          <a:xfrm>
            <a:off x="769376" y="3892378"/>
            <a:ext cx="23692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Electrical </a:t>
            </a:r>
            <a:r>
              <a:rPr lang="en-GB"/>
              <a:t>safety indoors</a:t>
            </a:r>
            <a:endParaRPr lang="en-GB" dirty="0"/>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10" name="Picture 9" descr="A picture containing text&#10;&#10;Description automatically generated">
            <a:extLst>
              <a:ext uri="{FF2B5EF4-FFF2-40B4-BE49-F238E27FC236}">
                <a16:creationId xmlns:a16="http://schemas.microsoft.com/office/drawing/2014/main" id="{8DCBDDEE-1511-D848-90B3-CA9A63FA4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1" y="1800381"/>
            <a:ext cx="11125200" cy="4017977"/>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D6ED2374-350F-EF4C-B842-23D7E89F90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473" y="5035654"/>
            <a:ext cx="1835671" cy="1620683"/>
          </a:xfrm>
          <a:prstGeom prst="rect">
            <a:avLst/>
          </a:prstGeom>
        </p:spPr>
      </p:pic>
      <p:sp>
        <p:nvSpPr>
          <p:cNvPr id="9" name="TextBox 8">
            <a:extLst>
              <a:ext uri="{FF2B5EF4-FFF2-40B4-BE49-F238E27FC236}">
                <a16:creationId xmlns:a16="http://schemas.microsoft.com/office/drawing/2014/main" id="{B96BB0AD-8CDE-1046-BDC7-6AF6A7ABEDA4}"/>
              </a:ext>
            </a:extLst>
          </p:cNvPr>
          <p:cNvSpPr txBox="1"/>
          <p:nvPr/>
        </p:nvSpPr>
        <p:spPr>
          <a:xfrm>
            <a:off x="6954710" y="5922814"/>
            <a:ext cx="4052533" cy="738664"/>
          </a:xfrm>
          <a:prstGeom prst="rect">
            <a:avLst/>
          </a:prstGeom>
          <a:noFill/>
        </p:spPr>
        <p:txBody>
          <a:bodyPr wrap="square" rtlCol="0">
            <a:spAutoFit/>
          </a:bodyPr>
          <a:lstStyle/>
          <a:p>
            <a:r>
              <a:rPr lang="en-GB" sz="1400" i="1" kern="0" dirty="0">
                <a:solidFill>
                  <a:schemeClr val="bg2"/>
                </a:solidFill>
                <a:latin typeface="Calibri" panose="020F0502020204030204" pitchFamily="34" charset="0"/>
                <a:cs typeface="Calibri" panose="020F0502020204030204" pitchFamily="34" charset="0"/>
              </a:rPr>
              <a:t>Electricity and electrical equipment is very dangerous if not handled correctly. Always have an adult with you when using electricity or electrical equipment.</a:t>
            </a:r>
            <a:endParaRPr lang="en-US" sz="1400" b="1" dirty="0">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67D9713C-E317-9745-9F4E-C847E5AB3434}"/>
              </a:ext>
            </a:extLst>
          </p:cNvPr>
          <p:cNvSpPr/>
          <p:nvPr/>
        </p:nvSpPr>
        <p:spPr>
          <a:xfrm>
            <a:off x="3459892" y="5511114"/>
            <a:ext cx="434490" cy="43449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8981C3-F2E2-D243-B6FD-A0F4E7DF1A4C}"/>
              </a:ext>
            </a:extLst>
          </p:cNvPr>
          <p:cNvSpPr txBox="1"/>
          <p:nvPr/>
        </p:nvSpPr>
        <p:spPr>
          <a:xfrm>
            <a:off x="2309113" y="6033083"/>
            <a:ext cx="2706309" cy="765881"/>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Trailing leads: </a:t>
            </a:r>
            <a:r>
              <a:rPr lang="en-GB" sz="1400" kern="0" dirty="0">
                <a:latin typeface="Calibri Light" panose="020F0302020204030204" pitchFamily="34" charset="0"/>
                <a:cs typeface="Calibri Light" panose="020F0302020204030204" pitchFamily="34" charset="0"/>
              </a:rPr>
              <a:t>Leads trailing across the floor can trip you up, or the leads can get damaged and unsafe.</a:t>
            </a:r>
            <a:endParaRPr lang="en-US" sz="1400" dirty="0">
              <a:latin typeface="Calibri Light" panose="020F0302020204030204" pitchFamily="34" charset="0"/>
              <a:cs typeface="Calibri Light" panose="020F0302020204030204" pitchFamily="34" charset="0"/>
            </a:endParaRPr>
          </a:p>
        </p:txBody>
      </p:sp>
      <p:sp>
        <p:nvSpPr>
          <p:cNvPr id="13" name="Oval 12">
            <a:extLst>
              <a:ext uri="{FF2B5EF4-FFF2-40B4-BE49-F238E27FC236}">
                <a16:creationId xmlns:a16="http://schemas.microsoft.com/office/drawing/2014/main" id="{5F7E7DD7-984F-0A41-914D-2CBD84EF71E2}"/>
              </a:ext>
            </a:extLst>
          </p:cNvPr>
          <p:cNvSpPr/>
          <p:nvPr/>
        </p:nvSpPr>
        <p:spPr>
          <a:xfrm>
            <a:off x="4992314" y="5330088"/>
            <a:ext cx="658482" cy="658482"/>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7008D8-660C-5246-9832-128FB6E31E53}"/>
              </a:ext>
            </a:extLst>
          </p:cNvPr>
          <p:cNvSpPr txBox="1"/>
          <p:nvPr/>
        </p:nvSpPr>
        <p:spPr>
          <a:xfrm>
            <a:off x="4850277" y="1150660"/>
            <a:ext cx="3206328" cy="738664"/>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Adaptor overload: </a:t>
            </a:r>
            <a:r>
              <a:rPr lang="en-GB" sz="1400" kern="0" dirty="0">
                <a:latin typeface="Calibri Light" panose="020F0302020204030204" pitchFamily="34" charset="0"/>
                <a:cs typeface="Calibri Light" panose="020F0302020204030204" pitchFamily="34" charset="0"/>
              </a:rPr>
              <a:t>Plugging too many things into the same socket or adding too many extension leads can be dangerous.</a:t>
            </a:r>
            <a:endParaRPr lang="en-US" sz="1400" dirty="0">
              <a:latin typeface="Calibri Light" panose="020F0302020204030204" pitchFamily="34" charset="0"/>
              <a:cs typeface="Calibri Light" panose="020F0302020204030204" pitchFamily="34" charset="0"/>
            </a:endParaRPr>
          </a:p>
        </p:txBody>
      </p:sp>
      <p:cxnSp>
        <p:nvCxnSpPr>
          <p:cNvPr id="15" name="Straight Connector 14">
            <a:extLst>
              <a:ext uri="{FF2B5EF4-FFF2-40B4-BE49-F238E27FC236}">
                <a16:creationId xmlns:a16="http://schemas.microsoft.com/office/drawing/2014/main" id="{A21B8FCC-2048-FB49-B891-75DF98D75448}"/>
              </a:ext>
            </a:extLst>
          </p:cNvPr>
          <p:cNvCxnSpPr/>
          <p:nvPr/>
        </p:nvCxnSpPr>
        <p:spPr>
          <a:xfrm flipV="1">
            <a:off x="5321555" y="1889324"/>
            <a:ext cx="0" cy="344076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8956BB1-D959-0D4B-A7D6-BAF83201A810}"/>
              </a:ext>
            </a:extLst>
          </p:cNvPr>
          <p:cNvSpPr/>
          <p:nvPr/>
        </p:nvSpPr>
        <p:spPr>
          <a:xfrm>
            <a:off x="4722445" y="4132574"/>
            <a:ext cx="599108" cy="599108"/>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31D94E4-1F33-9546-AF0D-1B6C2FBBF8AC}"/>
              </a:ext>
            </a:extLst>
          </p:cNvPr>
          <p:cNvSpPr txBox="1"/>
          <p:nvPr/>
        </p:nvSpPr>
        <p:spPr>
          <a:xfrm>
            <a:off x="662410" y="1945084"/>
            <a:ext cx="3206328" cy="954107"/>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Drinks and liquids: </a:t>
            </a:r>
            <a:r>
              <a:rPr lang="en-GB" sz="1400" kern="0" dirty="0">
                <a:latin typeface="Calibri Light" panose="020F0302020204030204" pitchFamily="34" charset="0"/>
                <a:cs typeface="Calibri Light" panose="020F0302020204030204" pitchFamily="34" charset="0"/>
              </a:rPr>
              <a:t>Liquid and electricity do not mix - never put them on or near electrical objects, or use electrical objects in the bathroom.</a:t>
            </a:r>
            <a:endParaRPr lang="en-US" sz="1400" dirty="0">
              <a:latin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831CDB93-235F-DE44-A5ED-C598E943FA6F}"/>
              </a:ext>
            </a:extLst>
          </p:cNvPr>
          <p:cNvSpPr txBox="1"/>
          <p:nvPr/>
        </p:nvSpPr>
        <p:spPr>
          <a:xfrm>
            <a:off x="2052340" y="1145647"/>
            <a:ext cx="2407944" cy="523220"/>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Lightbulbs: </a:t>
            </a:r>
            <a:r>
              <a:rPr lang="en-GB" sz="1400" kern="0" dirty="0">
                <a:latin typeface="Calibri Light" panose="020F0302020204030204" pitchFamily="34" charset="0"/>
                <a:cs typeface="Calibri Light" panose="020F0302020204030204" pitchFamily="34" charset="0"/>
              </a:rPr>
              <a:t>Ask an adult to help replace a blown lightbulb.</a:t>
            </a:r>
            <a:endParaRPr lang="en-US" sz="1400" dirty="0">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3BD3A8E2-A2BA-0D43-A816-0F00A0CF7FF9}"/>
              </a:ext>
            </a:extLst>
          </p:cNvPr>
          <p:cNvSpPr txBox="1"/>
          <p:nvPr/>
        </p:nvSpPr>
        <p:spPr>
          <a:xfrm>
            <a:off x="8311319" y="1092572"/>
            <a:ext cx="3511902" cy="738664"/>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Toasters: </a:t>
            </a:r>
            <a:r>
              <a:rPr lang="en-GB" sz="1400" kern="0" dirty="0">
                <a:latin typeface="Calibri Light" panose="020F0302020204030204" pitchFamily="34" charset="0"/>
                <a:cs typeface="Calibri Light" panose="020F0302020204030204" pitchFamily="34" charset="0"/>
              </a:rPr>
              <a:t>If something is stuck in a toaster, always turn it off and unplug before trying to get it out. Never use a metal object to help!</a:t>
            </a:r>
            <a:endParaRPr lang="en-US" sz="1400" dirty="0">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288436E3-1964-D34B-A8C1-6027DD7D70C7}"/>
              </a:ext>
            </a:extLst>
          </p:cNvPr>
          <p:cNvSpPr txBox="1"/>
          <p:nvPr/>
        </p:nvSpPr>
        <p:spPr>
          <a:xfrm>
            <a:off x="269832" y="6033083"/>
            <a:ext cx="2008926" cy="738664"/>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Damaged wire: </a:t>
            </a:r>
            <a:r>
              <a:rPr lang="en-GB" sz="1400" kern="0" dirty="0">
                <a:latin typeface="Calibri Light" panose="020F0302020204030204" pitchFamily="34" charset="0"/>
                <a:cs typeface="Calibri Light" panose="020F0302020204030204" pitchFamily="34" charset="0"/>
              </a:rPr>
              <a:t>Never use a wire that is frayed, split or wrapped in tape</a:t>
            </a:r>
            <a:endParaRPr lang="en-US" sz="1400" dirty="0">
              <a:latin typeface="Calibri Light" panose="020F0302020204030204" pitchFamily="34" charset="0"/>
              <a:cs typeface="Calibri Light" panose="020F0302020204030204" pitchFamily="34" charset="0"/>
            </a:endParaRPr>
          </a:p>
        </p:txBody>
      </p:sp>
      <p:sp>
        <p:nvSpPr>
          <p:cNvPr id="23" name="TextBox 22">
            <a:extLst>
              <a:ext uri="{FF2B5EF4-FFF2-40B4-BE49-F238E27FC236}">
                <a16:creationId xmlns:a16="http://schemas.microsoft.com/office/drawing/2014/main" id="{7B7352A4-D8B8-8149-8004-507AEA4CD81B}"/>
              </a:ext>
            </a:extLst>
          </p:cNvPr>
          <p:cNvSpPr txBox="1"/>
          <p:nvPr/>
        </p:nvSpPr>
        <p:spPr>
          <a:xfrm>
            <a:off x="10499297" y="2169713"/>
            <a:ext cx="1652402" cy="738664"/>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Fuse box: </a:t>
            </a:r>
            <a:r>
              <a:rPr lang="en-GB" sz="1400" kern="0" dirty="0">
                <a:latin typeface="Calibri Light" panose="020F0302020204030204" pitchFamily="34" charset="0"/>
                <a:cs typeface="Calibri Light" panose="020F0302020204030204" pitchFamily="34" charset="0"/>
              </a:rPr>
              <a:t>Only adults should access or touch a fuse box</a:t>
            </a:r>
            <a:endParaRPr lang="en-US" sz="1400" dirty="0">
              <a:latin typeface="Calibri Light" panose="020F0302020204030204" pitchFamily="34" charset="0"/>
              <a:cs typeface="Calibri Light" panose="020F0302020204030204" pitchFamily="34" charset="0"/>
            </a:endParaRPr>
          </a:p>
        </p:txBody>
      </p:sp>
      <p:sp>
        <p:nvSpPr>
          <p:cNvPr id="24" name="Oval 23">
            <a:extLst>
              <a:ext uri="{FF2B5EF4-FFF2-40B4-BE49-F238E27FC236}">
                <a16:creationId xmlns:a16="http://schemas.microsoft.com/office/drawing/2014/main" id="{868F0865-BFA0-F84A-9AFA-2E51C3D23857}"/>
              </a:ext>
            </a:extLst>
          </p:cNvPr>
          <p:cNvSpPr/>
          <p:nvPr/>
        </p:nvSpPr>
        <p:spPr>
          <a:xfrm>
            <a:off x="4271497" y="2425872"/>
            <a:ext cx="599108" cy="599108"/>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26CDBCC-5327-9B40-BC86-EDB4D0C446BA}"/>
              </a:ext>
            </a:extLst>
          </p:cNvPr>
          <p:cNvCxnSpPr>
            <a:endCxn id="18" idx="1"/>
          </p:cNvCxnSpPr>
          <p:nvPr/>
        </p:nvCxnSpPr>
        <p:spPr>
          <a:xfrm>
            <a:off x="2994284" y="2725426"/>
            <a:ext cx="1815898" cy="1494885"/>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020FC13-3663-0C4B-A188-D60EFD2C4EDD}"/>
              </a:ext>
            </a:extLst>
          </p:cNvPr>
          <p:cNvCxnSpPr>
            <a:endCxn id="24" idx="1"/>
          </p:cNvCxnSpPr>
          <p:nvPr/>
        </p:nvCxnSpPr>
        <p:spPr>
          <a:xfrm>
            <a:off x="3868738" y="1668867"/>
            <a:ext cx="490496" cy="84474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F1D4C881-0B7C-5E43-9CBE-9B42EBBBFEBA}"/>
              </a:ext>
            </a:extLst>
          </p:cNvPr>
          <p:cNvSpPr/>
          <p:nvPr/>
        </p:nvSpPr>
        <p:spPr>
          <a:xfrm>
            <a:off x="1235972" y="5388743"/>
            <a:ext cx="565736" cy="565736"/>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5DE87E7-CE14-4843-B46B-84656EDC358A}"/>
              </a:ext>
            </a:extLst>
          </p:cNvPr>
          <p:cNvSpPr/>
          <p:nvPr/>
        </p:nvSpPr>
        <p:spPr>
          <a:xfrm>
            <a:off x="6931404" y="3809369"/>
            <a:ext cx="738663" cy="738663"/>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3AB7A9E-EC67-6644-ABEA-A818A51F91E1}"/>
              </a:ext>
            </a:extLst>
          </p:cNvPr>
          <p:cNvSpPr/>
          <p:nvPr/>
        </p:nvSpPr>
        <p:spPr>
          <a:xfrm>
            <a:off x="10867029" y="3238194"/>
            <a:ext cx="1031545" cy="1031545"/>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084F9C60-1D4E-8049-9D01-3F42B8E6A0D2}"/>
              </a:ext>
            </a:extLst>
          </p:cNvPr>
          <p:cNvCxnSpPr>
            <a:stCxn id="30" idx="0"/>
          </p:cNvCxnSpPr>
          <p:nvPr/>
        </p:nvCxnSpPr>
        <p:spPr>
          <a:xfrm flipV="1">
            <a:off x="7300736" y="1668867"/>
            <a:ext cx="1010583" cy="214050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0F3DC2-1BB7-6746-87DB-10A6760B32AE}"/>
              </a:ext>
            </a:extLst>
          </p:cNvPr>
          <p:cNvCxnSpPr>
            <a:cxnSpLocks/>
            <a:stCxn id="31" idx="0"/>
          </p:cNvCxnSpPr>
          <p:nvPr/>
        </p:nvCxnSpPr>
        <p:spPr>
          <a:xfrm flipV="1">
            <a:off x="11382802" y="2938482"/>
            <a:ext cx="0" cy="29971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B6F604B-52DD-F242-8FDD-BE11D006690F}"/>
              </a:ext>
            </a:extLst>
          </p:cNvPr>
          <p:cNvSpPr txBox="1"/>
          <p:nvPr/>
        </p:nvSpPr>
        <p:spPr>
          <a:xfrm>
            <a:off x="5099543" y="6033083"/>
            <a:ext cx="1657360" cy="738664"/>
          </a:xfrm>
          <a:prstGeom prst="rect">
            <a:avLst/>
          </a:prstGeom>
          <a:noFill/>
        </p:spPr>
        <p:txBody>
          <a:bodyPr wrap="square" rtlCol="0">
            <a:spAutoFit/>
          </a:bodyPr>
          <a:lstStyle/>
          <a:p>
            <a:r>
              <a:rPr lang="en-GB" sz="1400" b="1" kern="0" dirty="0">
                <a:latin typeface="Calibri" panose="020F0502020204030204" pitchFamily="34" charset="0"/>
                <a:cs typeface="Calibri" panose="020F0502020204030204" pitchFamily="34" charset="0"/>
              </a:rPr>
              <a:t>Sockets: </a:t>
            </a:r>
            <a:r>
              <a:rPr lang="en-GB" sz="1400" kern="0" dirty="0">
                <a:latin typeface="Calibri Light" panose="020F0302020204030204" pitchFamily="34" charset="0"/>
                <a:cs typeface="Calibri Light" panose="020F0302020204030204" pitchFamily="34" charset="0"/>
              </a:rPr>
              <a:t>Never put objects into sockets, or fingers!</a:t>
            </a:r>
            <a:endParaRPr lang="en-US" sz="1400" dirty="0">
              <a:latin typeface="Calibri Light" panose="020F0302020204030204" pitchFamily="34" charset="0"/>
              <a:cs typeface="Calibri Light" panose="020F0302020204030204" pitchFamily="34" charset="0"/>
            </a:endParaRPr>
          </a:p>
        </p:txBody>
      </p:sp>
      <p:sp>
        <p:nvSpPr>
          <p:cNvPr id="43" name="Oval 42">
            <a:extLst>
              <a:ext uri="{FF2B5EF4-FFF2-40B4-BE49-F238E27FC236}">
                <a16:creationId xmlns:a16="http://schemas.microsoft.com/office/drawing/2014/main" id="{46ADE805-6385-DF42-9F1A-D09CE931CE20}"/>
              </a:ext>
            </a:extLst>
          </p:cNvPr>
          <p:cNvSpPr/>
          <p:nvPr/>
        </p:nvSpPr>
        <p:spPr>
          <a:xfrm>
            <a:off x="4211600" y="5079516"/>
            <a:ext cx="599108" cy="599108"/>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4029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animBg="1"/>
      <p:bldP spid="12" grpId="0"/>
      <p:bldP spid="18" grpId="0" animBg="1"/>
      <p:bldP spid="19" grpId="0"/>
      <p:bldP spid="20" grpId="0"/>
      <p:bldP spid="21" grpId="0"/>
      <p:bldP spid="22" grpId="0"/>
      <p:bldP spid="22" grpId="1"/>
      <p:bldP spid="23" grpId="0"/>
      <p:bldP spid="24" grpId="0" animBg="1"/>
      <p:bldP spid="29" grpId="0" animBg="1"/>
      <p:bldP spid="29" grpId="1" animBg="1"/>
      <p:bldP spid="30" grpId="0" animBg="1"/>
      <p:bldP spid="31" grpId="0" animBg="1"/>
      <p:bldP spid="42"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Electrical safety outdoors</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D2D48203-585D-3047-9B28-6D92F1A14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705048"/>
            <a:ext cx="12077700" cy="3644900"/>
          </a:xfrm>
          <a:prstGeom prst="rect">
            <a:avLst/>
          </a:prstGeom>
        </p:spPr>
      </p:pic>
      <p:sp>
        <p:nvSpPr>
          <p:cNvPr id="3" name="Rectangle 2">
            <a:extLst>
              <a:ext uri="{FF2B5EF4-FFF2-40B4-BE49-F238E27FC236}">
                <a16:creationId xmlns:a16="http://schemas.microsoft.com/office/drawing/2014/main" id="{C35571AF-C7E6-3E4E-8678-AF0E5DE7F304}"/>
              </a:ext>
            </a:extLst>
          </p:cNvPr>
          <p:cNvSpPr/>
          <p:nvPr/>
        </p:nvSpPr>
        <p:spPr>
          <a:xfrm>
            <a:off x="401619" y="1160331"/>
            <a:ext cx="3320527" cy="954107"/>
          </a:xfrm>
          <a:prstGeom prst="rect">
            <a:avLst/>
          </a:prstGeom>
        </p:spPr>
        <p:txBody>
          <a:bodyPr wrap="square">
            <a:spAutoFit/>
          </a:bodyPr>
          <a:lstStyle/>
          <a:p>
            <a:r>
              <a:rPr lang="en-GB" sz="1400" b="1" kern="0" dirty="0">
                <a:latin typeface="Calibri" panose="020F0502020204030204" pitchFamily="34" charset="0"/>
                <a:cs typeface="Calibri" panose="020F0502020204030204" pitchFamily="34" charset="0"/>
              </a:rPr>
              <a:t>Overhead wires: </a:t>
            </a:r>
            <a:r>
              <a:rPr lang="en-GB" sz="1400" kern="0" dirty="0">
                <a:latin typeface="Calibri Light" panose="020F0302020204030204" pitchFamily="34" charset="0"/>
                <a:cs typeface="Calibri Light" panose="020F0302020204030204" pitchFamily="34" charset="0"/>
              </a:rPr>
              <a:t>Look out for overhead wires before doing activities like fishing or flying a kite. If your kite or line gets tangled in the wire, it can give you an electric shock.</a:t>
            </a:r>
            <a:endParaRPr lang="en-US" sz="1400" dirty="0"/>
          </a:p>
        </p:txBody>
      </p:sp>
      <p:sp>
        <p:nvSpPr>
          <p:cNvPr id="7" name="Rectangle 6">
            <a:extLst>
              <a:ext uri="{FF2B5EF4-FFF2-40B4-BE49-F238E27FC236}">
                <a16:creationId xmlns:a16="http://schemas.microsoft.com/office/drawing/2014/main" id="{30595ED1-AA66-A943-8B5C-F343215A4E6A}"/>
              </a:ext>
            </a:extLst>
          </p:cNvPr>
          <p:cNvSpPr/>
          <p:nvPr/>
        </p:nvSpPr>
        <p:spPr>
          <a:xfrm>
            <a:off x="4708146" y="2824156"/>
            <a:ext cx="2692135" cy="523220"/>
          </a:xfrm>
          <a:prstGeom prst="rect">
            <a:avLst/>
          </a:prstGeom>
        </p:spPr>
        <p:txBody>
          <a:bodyPr wrap="square">
            <a:spAutoFit/>
          </a:bodyPr>
          <a:lstStyle/>
          <a:p>
            <a:r>
              <a:rPr lang="en-GB" sz="1400" b="1" kern="0" dirty="0">
                <a:latin typeface="Calibri" panose="020F0502020204030204" pitchFamily="34" charset="0"/>
                <a:cs typeface="Calibri" panose="020F0502020204030204" pitchFamily="34" charset="0"/>
              </a:rPr>
              <a:t>Steel towers: </a:t>
            </a:r>
            <a:r>
              <a:rPr lang="en-GB" sz="1400" kern="0" dirty="0">
                <a:latin typeface="Calibri Light" panose="020F0302020204030204" pitchFamily="34" charset="0"/>
                <a:cs typeface="Calibri Light" panose="020F0302020204030204" pitchFamily="34" charset="0"/>
              </a:rPr>
              <a:t>Steel towers mustn't be used as climbing frames!</a:t>
            </a:r>
            <a:endParaRPr lang="en-US" sz="1400" dirty="0"/>
          </a:p>
        </p:txBody>
      </p:sp>
      <p:sp>
        <p:nvSpPr>
          <p:cNvPr id="8" name="Rectangle 7">
            <a:extLst>
              <a:ext uri="{FF2B5EF4-FFF2-40B4-BE49-F238E27FC236}">
                <a16:creationId xmlns:a16="http://schemas.microsoft.com/office/drawing/2014/main" id="{CEA1782D-6ED8-9044-AE67-9B51CEC71E0F}"/>
              </a:ext>
            </a:extLst>
          </p:cNvPr>
          <p:cNvSpPr/>
          <p:nvPr/>
        </p:nvSpPr>
        <p:spPr>
          <a:xfrm>
            <a:off x="9243464" y="1054441"/>
            <a:ext cx="2692136" cy="2031325"/>
          </a:xfrm>
          <a:prstGeom prst="rect">
            <a:avLst/>
          </a:prstGeom>
        </p:spPr>
        <p:txBody>
          <a:bodyPr wrap="square">
            <a:spAutoFit/>
          </a:bodyPr>
          <a:lstStyle/>
          <a:p>
            <a:r>
              <a:rPr lang="en-GB" sz="1400" b="1" kern="0" dirty="0">
                <a:latin typeface="Calibri" panose="020F0502020204030204" pitchFamily="34" charset="0"/>
                <a:cs typeface="Calibri" panose="020F0502020204030204" pitchFamily="34" charset="0"/>
              </a:rPr>
              <a:t>Electrical substation: </a:t>
            </a:r>
            <a:r>
              <a:rPr lang="en-GB" sz="1400" kern="0" dirty="0">
                <a:latin typeface="Calibri Light" panose="020F0302020204030204" pitchFamily="34" charset="0"/>
                <a:cs typeface="Calibri Light" panose="020F0302020204030204" pitchFamily="34" charset="0"/>
              </a:rPr>
              <a:t>Electrical substations always display a warning sign that says and means 'Danger of death'. Never play around an electrical substation, or try to enter one, no matter what. If something you own goes into a substation, ask an adult to call the electricity company for your area.</a:t>
            </a:r>
            <a:endParaRPr lang="en-US" sz="1400" dirty="0"/>
          </a:p>
        </p:txBody>
      </p:sp>
      <p:sp>
        <p:nvSpPr>
          <p:cNvPr id="9" name="Rectangle 8">
            <a:extLst>
              <a:ext uri="{FF2B5EF4-FFF2-40B4-BE49-F238E27FC236}">
                <a16:creationId xmlns:a16="http://schemas.microsoft.com/office/drawing/2014/main" id="{8DE0BA7A-3500-964A-9FDA-9CEAD0C006DC}"/>
              </a:ext>
            </a:extLst>
          </p:cNvPr>
          <p:cNvSpPr/>
          <p:nvPr/>
        </p:nvSpPr>
        <p:spPr>
          <a:xfrm>
            <a:off x="8189939" y="5437553"/>
            <a:ext cx="2768047" cy="1169551"/>
          </a:xfrm>
          <a:prstGeom prst="rect">
            <a:avLst/>
          </a:prstGeom>
        </p:spPr>
        <p:txBody>
          <a:bodyPr wrap="square">
            <a:spAutoFit/>
          </a:bodyPr>
          <a:lstStyle/>
          <a:p>
            <a:r>
              <a:rPr lang="en-GB" sz="1400" b="1" kern="0" dirty="0">
                <a:latin typeface="Calibri" panose="020F0502020204030204" pitchFamily="34" charset="0"/>
                <a:cs typeface="Calibri" panose="020F0502020204030204" pitchFamily="34" charset="0"/>
              </a:rPr>
              <a:t>Street works: </a:t>
            </a:r>
            <a:r>
              <a:rPr lang="en-GB" sz="1400" kern="0" dirty="0">
                <a:latin typeface="Calibri Light" panose="020F0302020204030204" pitchFamily="34" charset="0"/>
                <a:cs typeface="Calibri Light" panose="020F0302020204030204" pitchFamily="34" charset="0"/>
              </a:rPr>
              <a:t>When there are street works going on there may be exposed electrical wires. Stay clear of any works that are going on, and behind any protective barriers.</a:t>
            </a:r>
            <a:endParaRPr lang="en-US" sz="1400" dirty="0"/>
          </a:p>
        </p:txBody>
      </p:sp>
      <p:sp>
        <p:nvSpPr>
          <p:cNvPr id="10" name="Rectangle 9">
            <a:extLst>
              <a:ext uri="{FF2B5EF4-FFF2-40B4-BE49-F238E27FC236}">
                <a16:creationId xmlns:a16="http://schemas.microsoft.com/office/drawing/2014/main" id="{955324CD-E5FA-044C-BBD1-806E8461DD9A}"/>
              </a:ext>
            </a:extLst>
          </p:cNvPr>
          <p:cNvSpPr/>
          <p:nvPr/>
        </p:nvSpPr>
        <p:spPr>
          <a:xfrm>
            <a:off x="5159731" y="5822863"/>
            <a:ext cx="2768047" cy="738664"/>
          </a:xfrm>
          <a:prstGeom prst="rect">
            <a:avLst/>
          </a:prstGeom>
        </p:spPr>
        <p:txBody>
          <a:bodyPr wrap="square">
            <a:spAutoFit/>
          </a:bodyPr>
          <a:lstStyle/>
          <a:p>
            <a:r>
              <a:rPr lang="en-GB" sz="1400" b="1" kern="0" dirty="0">
                <a:latin typeface="Calibri" panose="020F0502020204030204" pitchFamily="34" charset="0"/>
                <a:cs typeface="Calibri" panose="020F0502020204030204" pitchFamily="34" charset="0"/>
              </a:rPr>
              <a:t>Warning signs: </a:t>
            </a:r>
            <a:r>
              <a:rPr lang="en-GB" sz="1400" kern="0" dirty="0">
                <a:latin typeface="Calibri Light" panose="020F0302020204030204" pitchFamily="34" charset="0"/>
                <a:cs typeface="Calibri Light" panose="020F0302020204030204" pitchFamily="34" charset="0"/>
              </a:rPr>
              <a:t>Warning signs are there for a reason! Always take notice of them and stay clear.</a:t>
            </a:r>
            <a:endParaRPr lang="en-US" sz="1400" dirty="0"/>
          </a:p>
        </p:txBody>
      </p:sp>
      <p:sp>
        <p:nvSpPr>
          <p:cNvPr id="11" name="Rectangle 10">
            <a:extLst>
              <a:ext uri="{FF2B5EF4-FFF2-40B4-BE49-F238E27FC236}">
                <a16:creationId xmlns:a16="http://schemas.microsoft.com/office/drawing/2014/main" id="{2E1EBC40-C545-F14A-B9B7-BC733258A659}"/>
              </a:ext>
            </a:extLst>
          </p:cNvPr>
          <p:cNvSpPr/>
          <p:nvPr/>
        </p:nvSpPr>
        <p:spPr>
          <a:xfrm>
            <a:off x="236268" y="5349948"/>
            <a:ext cx="4072637" cy="1384995"/>
          </a:xfrm>
          <a:prstGeom prst="rect">
            <a:avLst/>
          </a:prstGeom>
        </p:spPr>
        <p:txBody>
          <a:bodyPr wrap="square">
            <a:spAutoFit/>
          </a:bodyPr>
          <a:lstStyle/>
          <a:p>
            <a:r>
              <a:rPr lang="en-GB" sz="1400" b="1" kern="0" dirty="0">
                <a:latin typeface="Calibri" panose="020F0502020204030204" pitchFamily="34" charset="0"/>
                <a:cs typeface="Calibri" panose="020F0502020204030204" pitchFamily="34" charset="0"/>
              </a:rPr>
              <a:t>Fishing: </a:t>
            </a:r>
            <a:r>
              <a:rPr lang="en-GB" sz="1400" kern="0" dirty="0">
                <a:latin typeface="Calibri Light" panose="020F0302020204030204" pitchFamily="34" charset="0"/>
                <a:cs typeface="Calibri Light" panose="020F0302020204030204" pitchFamily="34" charset="0"/>
              </a:rPr>
              <a:t>Never go fishing where there are overhead wires. If your line gets tangled in a wire, electricity may travel down it and give you an electric shock. Electricity can also 'jump' to objects which get too close. Electricity can travel down fishing rods made from certain materials, and down nylon line if it is wet.</a:t>
            </a:r>
            <a:endParaRPr lang="en-US" sz="1400" dirty="0"/>
          </a:p>
        </p:txBody>
      </p:sp>
      <p:sp>
        <p:nvSpPr>
          <p:cNvPr id="12" name="Rectangle 11">
            <a:extLst>
              <a:ext uri="{FF2B5EF4-FFF2-40B4-BE49-F238E27FC236}">
                <a16:creationId xmlns:a16="http://schemas.microsoft.com/office/drawing/2014/main" id="{E570DE1E-7EC0-9349-A86F-F5C7F0BB996E}"/>
              </a:ext>
            </a:extLst>
          </p:cNvPr>
          <p:cNvSpPr/>
          <p:nvPr/>
        </p:nvSpPr>
        <p:spPr>
          <a:xfrm>
            <a:off x="4053009" y="1054441"/>
            <a:ext cx="3464724" cy="1384995"/>
          </a:xfrm>
          <a:prstGeom prst="rect">
            <a:avLst/>
          </a:prstGeom>
        </p:spPr>
        <p:txBody>
          <a:bodyPr wrap="square">
            <a:spAutoFit/>
          </a:bodyPr>
          <a:lstStyle/>
          <a:p>
            <a:r>
              <a:rPr lang="en-GB" sz="1400" b="1" kern="0" dirty="0">
                <a:latin typeface="Calibri" panose="020F0502020204030204" pitchFamily="34" charset="0"/>
                <a:cs typeface="Calibri" panose="020F0502020204030204" pitchFamily="34" charset="0"/>
              </a:rPr>
              <a:t>Kite, drone or model aircraft: </a:t>
            </a:r>
            <a:r>
              <a:rPr lang="en-GB" sz="1400" kern="0" dirty="0">
                <a:latin typeface="Calibri Light" panose="020F0302020204030204" pitchFamily="34" charset="0"/>
                <a:cs typeface="Calibri Light" panose="020F0302020204030204" pitchFamily="34" charset="0"/>
              </a:rPr>
              <a:t>Only fly these in an area where there are no overhead wires. Electricity can travel down the string of a kite if it gets tangled in the wires. Electricity can also 'jump' from the wires to objects like drones that get too close.</a:t>
            </a:r>
            <a:endParaRPr lang="en-US" sz="1400" dirty="0"/>
          </a:p>
        </p:txBody>
      </p:sp>
      <p:pic>
        <p:nvPicPr>
          <p:cNvPr id="13" name="Picture 12" descr="A picture containing icon&#10;&#10;Description automatically generated">
            <a:extLst>
              <a:ext uri="{FF2B5EF4-FFF2-40B4-BE49-F238E27FC236}">
                <a16:creationId xmlns:a16="http://schemas.microsoft.com/office/drawing/2014/main" id="{BD7149CE-F9CD-AA45-A5ED-0B7E171DC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473" y="5035654"/>
            <a:ext cx="1835671" cy="1620683"/>
          </a:xfrm>
          <a:prstGeom prst="rect">
            <a:avLst/>
          </a:prstGeom>
        </p:spPr>
      </p:pic>
      <p:sp>
        <p:nvSpPr>
          <p:cNvPr id="6" name="Oval 5">
            <a:extLst>
              <a:ext uri="{FF2B5EF4-FFF2-40B4-BE49-F238E27FC236}">
                <a16:creationId xmlns:a16="http://schemas.microsoft.com/office/drawing/2014/main" id="{CDBBFC96-DC2A-AC44-9C24-845A20C42FAE}"/>
              </a:ext>
            </a:extLst>
          </p:cNvPr>
          <p:cNvSpPr/>
          <p:nvPr/>
        </p:nvSpPr>
        <p:spPr>
          <a:xfrm>
            <a:off x="8046720" y="3969572"/>
            <a:ext cx="1301675" cy="1301675"/>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517E73-05D8-0C46-8E1F-66AA38FD1D36}"/>
              </a:ext>
            </a:extLst>
          </p:cNvPr>
          <p:cNvSpPr/>
          <p:nvPr/>
        </p:nvSpPr>
        <p:spPr>
          <a:xfrm>
            <a:off x="9776426" y="3429000"/>
            <a:ext cx="1766529" cy="1766529"/>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0385C7-2E33-DB4A-B654-18CCB1F3DE56}"/>
              </a:ext>
            </a:extLst>
          </p:cNvPr>
          <p:cNvSpPr/>
          <p:nvPr/>
        </p:nvSpPr>
        <p:spPr>
          <a:xfrm>
            <a:off x="5721432" y="3618161"/>
            <a:ext cx="1454885" cy="1454885"/>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4F1FA6-C76D-1D48-93B8-CDC82DD415CD}"/>
              </a:ext>
            </a:extLst>
          </p:cNvPr>
          <p:cNvSpPr/>
          <p:nvPr/>
        </p:nvSpPr>
        <p:spPr>
          <a:xfrm>
            <a:off x="77930" y="3740644"/>
            <a:ext cx="1454885" cy="1454885"/>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2EB8920-79F4-7348-8984-29444A6A238D}"/>
              </a:ext>
            </a:extLst>
          </p:cNvPr>
          <p:cNvSpPr/>
          <p:nvPr/>
        </p:nvSpPr>
        <p:spPr>
          <a:xfrm>
            <a:off x="1386821" y="2112462"/>
            <a:ext cx="639683" cy="639683"/>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E856895-10E7-CD40-AE7C-5F257E0216D1}"/>
              </a:ext>
            </a:extLst>
          </p:cNvPr>
          <p:cNvSpPr/>
          <p:nvPr/>
        </p:nvSpPr>
        <p:spPr>
          <a:xfrm>
            <a:off x="2019841" y="2917794"/>
            <a:ext cx="852804" cy="852804"/>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1781A3-38BB-5841-8BD1-666301606798}"/>
              </a:ext>
            </a:extLst>
          </p:cNvPr>
          <p:cNvSpPr/>
          <p:nvPr/>
        </p:nvSpPr>
        <p:spPr>
          <a:xfrm>
            <a:off x="7068023" y="4340489"/>
            <a:ext cx="852804" cy="852804"/>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256F4F5-C21A-9444-A443-51A4CEAA901B}"/>
              </a:ext>
            </a:extLst>
          </p:cNvPr>
          <p:cNvSpPr/>
          <p:nvPr/>
        </p:nvSpPr>
        <p:spPr>
          <a:xfrm>
            <a:off x="496343" y="3117356"/>
            <a:ext cx="466558" cy="466558"/>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933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6" grpId="0" animBg="1"/>
      <p:bldP spid="18"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Electrical safety</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C68676A7-921A-A14F-A3B5-173B1FCBFF9A}"/>
              </a:ext>
            </a:extLst>
          </p:cNvPr>
          <p:cNvSpPr txBox="1"/>
          <p:nvPr/>
        </p:nvSpPr>
        <p:spPr>
          <a:xfrm>
            <a:off x="292309" y="1206407"/>
            <a:ext cx="11344520" cy="1938992"/>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Can you create something telling younger children how to stay safe around electricity?</a:t>
            </a:r>
          </a:p>
          <a:p>
            <a:endParaRPr lang="en-GB" sz="2400" b="1" kern="0" dirty="0">
              <a:latin typeface="Calibri" panose="020F0502020204030204" pitchFamily="34" charset="0"/>
              <a:cs typeface="Calibri" panose="020F0502020204030204" pitchFamily="34" charset="0"/>
            </a:endParaRPr>
          </a:p>
          <a:p>
            <a:r>
              <a:rPr lang="en-GB" sz="2400" kern="0" dirty="0">
                <a:latin typeface="Calibri" panose="020F0502020204030204" pitchFamily="34" charset="0"/>
                <a:cs typeface="Calibri" panose="020F0502020204030204" pitchFamily="34" charset="0"/>
              </a:rPr>
              <a:t>It could be a poster, a cartoon, a presentation, a leaflet, a song, a rap, a poem… </a:t>
            </a:r>
          </a:p>
          <a:p>
            <a:r>
              <a:rPr lang="en-GB" sz="2400" kern="0" dirty="0">
                <a:latin typeface="Calibri" panose="020F0502020204030204" pitchFamily="34" charset="0"/>
                <a:cs typeface="Calibri" panose="020F0502020204030204" pitchFamily="34" charset="0"/>
              </a:rPr>
              <a:t>Anything you like to help keep them safe!</a:t>
            </a:r>
          </a:p>
          <a:p>
            <a:endParaRPr lang="en-US" sz="2400" b="1" dirty="0">
              <a:latin typeface="Calibri" panose="020F0502020204030204" pitchFamily="34" charset="0"/>
              <a:cs typeface="Calibri" panose="020F0502020204030204" pitchFamily="34" charset="0"/>
            </a:endParaRPr>
          </a:p>
        </p:txBody>
      </p:sp>
      <p:pic>
        <p:nvPicPr>
          <p:cNvPr id="5" name="Picture 4" descr="A group of people holding balloons&#10;&#10;Description automatically generated with low confidence">
            <a:extLst>
              <a:ext uri="{FF2B5EF4-FFF2-40B4-BE49-F238E27FC236}">
                <a16:creationId xmlns:a16="http://schemas.microsoft.com/office/drawing/2014/main" id="{C359AB32-A313-BF43-9C2C-2F8132751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179" y="3088558"/>
            <a:ext cx="4752560" cy="3246928"/>
          </a:xfrm>
          <a:prstGeom prst="rect">
            <a:avLst/>
          </a:prstGeom>
        </p:spPr>
      </p:pic>
      <p:pic>
        <p:nvPicPr>
          <p:cNvPr id="7" name="Picture 6">
            <a:extLst>
              <a:ext uri="{FF2B5EF4-FFF2-40B4-BE49-F238E27FC236}">
                <a16:creationId xmlns:a16="http://schemas.microsoft.com/office/drawing/2014/main" id="{BB96BF85-F6F2-4740-92E1-D4E3CF30F2D5}"/>
              </a:ext>
            </a:extLst>
          </p:cNvPr>
          <p:cNvPicPr>
            <a:picLocks noChangeAspect="1"/>
          </p:cNvPicPr>
          <p:nvPr/>
        </p:nvPicPr>
        <p:blipFill>
          <a:blip r:embed="rId4"/>
          <a:stretch>
            <a:fillRect/>
          </a:stretch>
        </p:blipFill>
        <p:spPr>
          <a:xfrm>
            <a:off x="3672115" y="3914825"/>
            <a:ext cx="800900" cy="748533"/>
          </a:xfrm>
          <a:prstGeom prst="rect">
            <a:avLst/>
          </a:prstGeom>
        </p:spPr>
      </p:pic>
      <p:pic>
        <p:nvPicPr>
          <p:cNvPr id="11" name="Picture 10">
            <a:extLst>
              <a:ext uri="{FF2B5EF4-FFF2-40B4-BE49-F238E27FC236}">
                <a16:creationId xmlns:a16="http://schemas.microsoft.com/office/drawing/2014/main" id="{62E75CA8-3E54-6145-ABAD-45174D8C3C52}"/>
              </a:ext>
            </a:extLst>
          </p:cNvPr>
          <p:cNvPicPr>
            <a:picLocks noChangeAspect="1"/>
          </p:cNvPicPr>
          <p:nvPr/>
        </p:nvPicPr>
        <p:blipFill>
          <a:blip r:embed="rId5"/>
          <a:stretch>
            <a:fillRect/>
          </a:stretch>
        </p:blipFill>
        <p:spPr>
          <a:xfrm>
            <a:off x="6882814" y="4289091"/>
            <a:ext cx="752347" cy="648730"/>
          </a:xfrm>
          <a:prstGeom prst="rect">
            <a:avLst/>
          </a:prstGeom>
        </p:spPr>
      </p:pic>
      <p:pic>
        <p:nvPicPr>
          <p:cNvPr id="12" name="Picture 11">
            <a:extLst>
              <a:ext uri="{FF2B5EF4-FFF2-40B4-BE49-F238E27FC236}">
                <a16:creationId xmlns:a16="http://schemas.microsoft.com/office/drawing/2014/main" id="{573C77C3-98D2-3D45-8892-CD6B5B1E0EA2}"/>
              </a:ext>
            </a:extLst>
          </p:cNvPr>
          <p:cNvPicPr>
            <a:picLocks noChangeAspect="1"/>
          </p:cNvPicPr>
          <p:nvPr/>
        </p:nvPicPr>
        <p:blipFill>
          <a:blip r:embed="rId6"/>
          <a:stretch>
            <a:fillRect/>
          </a:stretch>
        </p:blipFill>
        <p:spPr>
          <a:xfrm>
            <a:off x="4856142" y="3830512"/>
            <a:ext cx="749300" cy="914400"/>
          </a:xfrm>
          <a:prstGeom prst="rect">
            <a:avLst/>
          </a:prstGeom>
        </p:spPr>
      </p:pic>
      <p:pic>
        <p:nvPicPr>
          <p:cNvPr id="13" name="Picture 12">
            <a:extLst>
              <a:ext uri="{FF2B5EF4-FFF2-40B4-BE49-F238E27FC236}">
                <a16:creationId xmlns:a16="http://schemas.microsoft.com/office/drawing/2014/main" id="{938478A8-F2CE-844B-BD22-465F9D2BAF41}"/>
              </a:ext>
            </a:extLst>
          </p:cNvPr>
          <p:cNvPicPr>
            <a:picLocks noChangeAspect="1"/>
          </p:cNvPicPr>
          <p:nvPr/>
        </p:nvPicPr>
        <p:blipFill>
          <a:blip r:embed="rId7"/>
          <a:stretch>
            <a:fillRect/>
          </a:stretch>
        </p:blipFill>
        <p:spPr>
          <a:xfrm rot="2024071">
            <a:off x="5998637" y="3490538"/>
            <a:ext cx="503779" cy="930592"/>
          </a:xfrm>
          <a:prstGeom prst="rect">
            <a:avLst/>
          </a:prstGeom>
        </p:spPr>
      </p:pic>
    </p:spTree>
    <p:extLst>
      <p:ext uri="{BB962C8B-B14F-4D97-AF65-F5344CB8AC3E}">
        <p14:creationId xmlns:p14="http://schemas.microsoft.com/office/powerpoint/2010/main" val="333806859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Saving electricity</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C68676A7-921A-A14F-A3B5-173B1FCBFF9A}"/>
              </a:ext>
            </a:extLst>
          </p:cNvPr>
          <p:cNvSpPr txBox="1"/>
          <p:nvPr/>
        </p:nvSpPr>
        <p:spPr>
          <a:xfrm>
            <a:off x="292309" y="1206407"/>
            <a:ext cx="5441360" cy="3785652"/>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Why is it important to save electricity?</a:t>
            </a:r>
          </a:p>
          <a:p>
            <a:endParaRPr lang="en-GB" sz="2400" b="1" kern="0" dirty="0">
              <a:latin typeface="Calibri" panose="020F0502020204030204" pitchFamily="34" charset="0"/>
              <a:cs typeface="Calibri" panose="020F0502020204030204" pitchFamily="34" charset="0"/>
            </a:endParaRPr>
          </a:p>
          <a:p>
            <a:r>
              <a:rPr lang="en-GB" sz="2400" kern="0" dirty="0">
                <a:latin typeface="Calibri" panose="020F0502020204030204" pitchFamily="34" charset="0"/>
                <a:cs typeface="Calibri" panose="020F0502020204030204" pitchFamily="34" charset="0"/>
              </a:rPr>
              <a:t>To save money</a:t>
            </a:r>
          </a:p>
          <a:p>
            <a:endParaRPr lang="en-GB" sz="2400" kern="0" dirty="0">
              <a:latin typeface="Calibri" panose="020F0502020204030204" pitchFamily="34" charset="0"/>
              <a:cs typeface="Calibri" panose="020F0502020204030204" pitchFamily="34" charset="0"/>
            </a:endParaRPr>
          </a:p>
          <a:p>
            <a:endParaRPr lang="en-GB" sz="2400" kern="0" dirty="0">
              <a:latin typeface="Calibri" panose="020F0502020204030204" pitchFamily="34" charset="0"/>
              <a:cs typeface="Calibri" panose="020F0502020204030204" pitchFamily="34" charset="0"/>
            </a:endParaRPr>
          </a:p>
          <a:p>
            <a:endParaRPr lang="en-GB" sz="2400" kern="0" dirty="0">
              <a:latin typeface="Calibri" panose="020F0502020204030204" pitchFamily="34" charset="0"/>
              <a:cs typeface="Calibri" panose="020F0502020204030204" pitchFamily="34" charset="0"/>
            </a:endParaRPr>
          </a:p>
          <a:p>
            <a:endParaRPr lang="en-GB" sz="2400" kern="0" dirty="0">
              <a:latin typeface="Calibri" panose="020F0502020204030204" pitchFamily="34" charset="0"/>
              <a:cs typeface="Calibri" panose="020F0502020204030204" pitchFamily="34" charset="0"/>
            </a:endParaRPr>
          </a:p>
          <a:p>
            <a:endParaRPr lang="en-GB" sz="2400" kern="0" dirty="0">
              <a:latin typeface="Calibri" panose="020F0502020204030204" pitchFamily="34" charset="0"/>
              <a:cs typeface="Calibri" panose="020F0502020204030204" pitchFamily="34" charset="0"/>
            </a:endParaRPr>
          </a:p>
          <a:p>
            <a:r>
              <a:rPr lang="en-GB" sz="2400" kern="0" dirty="0">
                <a:latin typeface="Calibri" panose="020F0502020204030204" pitchFamily="34" charset="0"/>
                <a:cs typeface="Calibri" panose="020F0502020204030204" pitchFamily="34" charset="0"/>
              </a:rPr>
              <a:t>To save the planet!</a:t>
            </a:r>
          </a:p>
          <a:p>
            <a:endParaRPr lang="en-US" sz="2400" b="1" dirty="0">
              <a:latin typeface="Calibri" panose="020F0502020204030204" pitchFamily="34" charset="0"/>
              <a:cs typeface="Calibri" panose="020F0502020204030204" pitchFamily="34" charset="0"/>
            </a:endParaRPr>
          </a:p>
        </p:txBody>
      </p:sp>
      <p:sp>
        <p:nvSpPr>
          <p:cNvPr id="14" name="Teardrop 13">
            <a:extLst>
              <a:ext uri="{FF2B5EF4-FFF2-40B4-BE49-F238E27FC236}">
                <a16:creationId xmlns:a16="http://schemas.microsoft.com/office/drawing/2014/main" id="{FD17831C-CB0E-8441-BB89-789C0DF23888}"/>
              </a:ext>
            </a:extLst>
          </p:cNvPr>
          <p:cNvSpPr/>
          <p:nvPr/>
        </p:nvSpPr>
        <p:spPr>
          <a:xfrm rot="10800000">
            <a:off x="6912357" y="1539176"/>
            <a:ext cx="4882167" cy="4882167"/>
          </a:xfrm>
          <a:prstGeom prst="teardrop">
            <a:avLst/>
          </a:prstGeom>
          <a:solidFill>
            <a:schemeClr val="tx2">
              <a:lumMod val="40000"/>
              <a:lumOff val="60000"/>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09AF0CC-A864-5846-8036-644B9DF51A61}"/>
              </a:ext>
            </a:extLst>
          </p:cNvPr>
          <p:cNvSpPr txBox="1"/>
          <p:nvPr/>
        </p:nvSpPr>
        <p:spPr>
          <a:xfrm>
            <a:off x="7167259" y="2692470"/>
            <a:ext cx="4096673" cy="3847207"/>
          </a:xfrm>
          <a:prstGeom prst="rect">
            <a:avLst/>
          </a:prstGeom>
          <a:noFill/>
        </p:spPr>
        <p:txBody>
          <a:bodyPr wrap="square" rtlCol="0">
            <a:spAutoFit/>
          </a:bodyPr>
          <a:lstStyle/>
          <a:p>
            <a:r>
              <a:rPr lang="en-GB" sz="2000" i="1" kern="0" dirty="0">
                <a:solidFill>
                  <a:schemeClr val="bg2"/>
                </a:solidFill>
                <a:latin typeface="Calibri" panose="020F0502020204030204" pitchFamily="34" charset="0"/>
                <a:cs typeface="Calibri" panose="020F0502020204030204" pitchFamily="34" charset="0"/>
              </a:rPr>
              <a:t>Find out more:</a:t>
            </a:r>
          </a:p>
          <a:p>
            <a:endParaRPr lang="en-GB" sz="2000" i="1" kern="0" dirty="0">
              <a:solidFill>
                <a:schemeClr val="bg2"/>
              </a:solidFill>
              <a:latin typeface="Calibri" panose="020F0502020204030204" pitchFamily="34" charset="0"/>
              <a:cs typeface="Calibri" panose="020F0502020204030204" pitchFamily="34" charset="0"/>
            </a:endParaRPr>
          </a:p>
          <a:p>
            <a:r>
              <a:rPr lang="en-GB" sz="2000" i="1" dirty="0">
                <a:solidFill>
                  <a:schemeClr val="bg2"/>
                </a:solidFill>
                <a:latin typeface="Calibri" panose="020F0502020204030204" pitchFamily="34" charset="0"/>
                <a:cs typeface="Calibri" panose="020F0502020204030204" pitchFamily="34" charset="0"/>
              </a:rPr>
              <a:t>What is renewable and non-renewable energy?</a:t>
            </a:r>
          </a:p>
          <a:p>
            <a:r>
              <a:rPr lang="en-GB" sz="2000" u="sng" dirty="0">
                <a:solidFill>
                  <a:schemeClr val="accent4"/>
                </a:solidFill>
                <a:hlinkClick r:id="rId3">
                  <a:extLst>
                    <a:ext uri="{A12FA001-AC4F-418D-AE19-62706E023703}">
                      <ahyp:hlinkClr xmlns:ahyp="http://schemas.microsoft.com/office/drawing/2018/hyperlinkcolor" val="tx"/>
                    </a:ext>
                  </a:extLst>
                </a:hlinkClick>
              </a:rPr>
              <a:t>https://www.bbc.co.uk/bitesize/topics/zp22pv4/articles/ztxwqty</a:t>
            </a:r>
            <a:r>
              <a:rPr lang="en-GB" sz="2000" dirty="0">
                <a:solidFill>
                  <a:schemeClr val="accent4"/>
                </a:solidFill>
              </a:rPr>
              <a:t> </a:t>
            </a:r>
          </a:p>
          <a:p>
            <a:endParaRPr lang="en-GB" sz="2000" dirty="0"/>
          </a:p>
          <a:p>
            <a:r>
              <a:rPr lang="en-GB" sz="2000" i="1" dirty="0">
                <a:solidFill>
                  <a:schemeClr val="bg2"/>
                </a:solidFill>
                <a:latin typeface="Calibri" panose="020F0502020204030204" pitchFamily="34" charset="0"/>
                <a:cs typeface="Calibri" panose="020F0502020204030204" pitchFamily="34" charset="0"/>
              </a:rPr>
              <a:t>Fossil Fuels and Renewable Energy</a:t>
            </a:r>
            <a:r>
              <a:rPr lang="en-GB" sz="2000" dirty="0"/>
              <a:t> </a:t>
            </a:r>
            <a:r>
              <a:rPr lang="en-GB" sz="2000" u="sng" dirty="0">
                <a:solidFill>
                  <a:schemeClr val="accent4"/>
                </a:solidFill>
                <a:hlinkClick r:id="rId4">
                  <a:extLst>
                    <a:ext uri="{A12FA001-AC4F-418D-AE19-62706E023703}">
                      <ahyp:hlinkClr xmlns:ahyp="http://schemas.microsoft.com/office/drawing/2018/hyperlinkcolor" val="tx"/>
                    </a:ext>
                  </a:extLst>
                </a:hlinkClick>
              </a:rPr>
              <a:t>https://www.bbc.co.uk/bitesize/topics/zshp34j/articles/zntxgwx</a:t>
            </a:r>
            <a:r>
              <a:rPr lang="en-GB" sz="2000" dirty="0">
                <a:solidFill>
                  <a:schemeClr val="accent4"/>
                </a:solidFill>
              </a:rPr>
              <a:t> </a:t>
            </a:r>
            <a:endParaRPr lang="en-US" sz="2000" b="1" dirty="0">
              <a:solidFill>
                <a:schemeClr val="accent4"/>
              </a:solidFill>
            </a:endParaRPr>
          </a:p>
          <a:p>
            <a:endParaRPr lang="en-GB" sz="2000" i="1" kern="0" dirty="0">
              <a:solidFill>
                <a:schemeClr val="bg2"/>
              </a:solidFill>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439DE65-740C-F54A-ACE9-F4011D62E4F6}"/>
              </a:ext>
            </a:extLst>
          </p:cNvPr>
          <p:cNvPicPr>
            <a:picLocks noChangeAspect="1"/>
          </p:cNvPicPr>
          <p:nvPr/>
        </p:nvPicPr>
        <p:blipFill>
          <a:blip r:embed="rId5"/>
          <a:stretch>
            <a:fillRect/>
          </a:stretch>
        </p:blipFill>
        <p:spPr>
          <a:xfrm>
            <a:off x="1891895" y="2466752"/>
            <a:ext cx="1753750" cy="1079993"/>
          </a:xfrm>
          <a:prstGeom prst="rect">
            <a:avLst/>
          </a:prstGeom>
        </p:spPr>
      </p:pic>
      <p:pic>
        <p:nvPicPr>
          <p:cNvPr id="8" name="Picture 7">
            <a:extLst>
              <a:ext uri="{FF2B5EF4-FFF2-40B4-BE49-F238E27FC236}">
                <a16:creationId xmlns:a16="http://schemas.microsoft.com/office/drawing/2014/main" id="{212974C3-52BF-9541-8C10-6BE41C97ED1E}"/>
              </a:ext>
            </a:extLst>
          </p:cNvPr>
          <p:cNvPicPr>
            <a:picLocks noChangeAspect="1"/>
          </p:cNvPicPr>
          <p:nvPr/>
        </p:nvPicPr>
        <p:blipFill>
          <a:blip r:embed="rId6"/>
          <a:stretch>
            <a:fillRect/>
          </a:stretch>
        </p:blipFill>
        <p:spPr>
          <a:xfrm>
            <a:off x="2178306" y="4807090"/>
            <a:ext cx="1180927" cy="1198294"/>
          </a:xfrm>
          <a:prstGeom prst="rect">
            <a:avLst/>
          </a:prstGeom>
        </p:spPr>
      </p:pic>
    </p:spTree>
    <p:extLst>
      <p:ext uri="{BB962C8B-B14F-4D97-AF65-F5344CB8AC3E}">
        <p14:creationId xmlns:p14="http://schemas.microsoft.com/office/powerpoint/2010/main" val="28185641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Saving electricity card sort</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1" name="Rounded Rectangle 10">
            <a:extLst>
              <a:ext uri="{FF2B5EF4-FFF2-40B4-BE49-F238E27FC236}">
                <a16:creationId xmlns:a16="http://schemas.microsoft.com/office/drawing/2014/main" id="{B6E55306-F815-D742-A66F-E17D97E31437}"/>
              </a:ext>
            </a:extLst>
          </p:cNvPr>
          <p:cNvSpPr/>
          <p:nvPr/>
        </p:nvSpPr>
        <p:spPr>
          <a:xfrm>
            <a:off x="508882" y="2446440"/>
            <a:ext cx="4389593" cy="4077928"/>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D1A2715D-E208-D641-A306-84427A843A39}"/>
              </a:ext>
            </a:extLst>
          </p:cNvPr>
          <p:cNvSpPr/>
          <p:nvPr/>
        </p:nvSpPr>
        <p:spPr>
          <a:xfrm>
            <a:off x="5275525" y="2446440"/>
            <a:ext cx="3748723" cy="4077928"/>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FC47377-9A48-7C4D-9503-6A21AAEDC525}"/>
              </a:ext>
            </a:extLst>
          </p:cNvPr>
          <p:cNvSpPr txBox="1"/>
          <p:nvPr/>
        </p:nvSpPr>
        <p:spPr>
          <a:xfrm>
            <a:off x="292309" y="1764661"/>
            <a:ext cx="3822491" cy="830997"/>
          </a:xfrm>
          <a:prstGeom prst="rect">
            <a:avLst/>
          </a:prstGeom>
          <a:noFill/>
        </p:spPr>
        <p:txBody>
          <a:bodyPr wrap="square" rtlCol="0">
            <a:spAutoFit/>
          </a:bodyPr>
          <a:lstStyle/>
          <a:p>
            <a:r>
              <a:rPr lang="en-GB" sz="2400" u="sng" kern="0" dirty="0">
                <a:latin typeface="Calibri" panose="020F0502020204030204" pitchFamily="34" charset="0"/>
                <a:cs typeface="Calibri" panose="020F0502020204030204" pitchFamily="34" charset="0"/>
              </a:rPr>
              <a:t>Saves electricity</a:t>
            </a:r>
          </a:p>
          <a:p>
            <a:endParaRPr lang="en-US" sz="2400" b="1"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39D346B-143E-CF4B-A0F0-3F5A35C7E9E7}"/>
              </a:ext>
            </a:extLst>
          </p:cNvPr>
          <p:cNvSpPr txBox="1"/>
          <p:nvPr/>
        </p:nvSpPr>
        <p:spPr>
          <a:xfrm>
            <a:off x="5201081" y="1764661"/>
            <a:ext cx="3822491" cy="830997"/>
          </a:xfrm>
          <a:prstGeom prst="rect">
            <a:avLst/>
          </a:prstGeom>
          <a:noFill/>
        </p:spPr>
        <p:txBody>
          <a:bodyPr wrap="square" rtlCol="0">
            <a:spAutoFit/>
          </a:bodyPr>
          <a:lstStyle/>
          <a:p>
            <a:r>
              <a:rPr lang="en-GB" sz="2400" u="sng" kern="0" dirty="0">
                <a:latin typeface="Calibri" panose="020F0502020204030204" pitchFamily="34" charset="0"/>
                <a:cs typeface="Calibri" panose="020F0502020204030204" pitchFamily="34" charset="0"/>
              </a:rPr>
              <a:t>Doesn’t save electricity</a:t>
            </a:r>
          </a:p>
          <a:p>
            <a:endParaRPr lang="en-US" sz="2400" b="1" dirty="0">
              <a:latin typeface="Calibri" panose="020F0502020204030204" pitchFamily="34" charset="0"/>
              <a:cs typeface="Calibri" panose="020F0502020204030204" pitchFamily="34" charset="0"/>
            </a:endParaRPr>
          </a:p>
        </p:txBody>
      </p:sp>
      <p:sp>
        <p:nvSpPr>
          <p:cNvPr id="18" name="Teardrop 17">
            <a:extLst>
              <a:ext uri="{FF2B5EF4-FFF2-40B4-BE49-F238E27FC236}">
                <a16:creationId xmlns:a16="http://schemas.microsoft.com/office/drawing/2014/main" id="{A97CD64E-7C5D-544D-A13F-E6A425114E2F}"/>
              </a:ext>
            </a:extLst>
          </p:cNvPr>
          <p:cNvSpPr/>
          <p:nvPr/>
        </p:nvSpPr>
        <p:spPr>
          <a:xfrm rot="10800000">
            <a:off x="9348879" y="3710960"/>
            <a:ext cx="2544318" cy="2544318"/>
          </a:xfrm>
          <a:prstGeom prst="teardrop">
            <a:avLst/>
          </a:prstGeom>
          <a:solidFill>
            <a:schemeClr val="tx2">
              <a:lumMod val="40000"/>
              <a:lumOff val="60000"/>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1E27BBF-1516-E64B-9811-651D363D9208}"/>
              </a:ext>
            </a:extLst>
          </p:cNvPr>
          <p:cNvSpPr txBox="1"/>
          <p:nvPr/>
        </p:nvSpPr>
        <p:spPr>
          <a:xfrm>
            <a:off x="9598417" y="4555278"/>
            <a:ext cx="2084701" cy="1569660"/>
          </a:xfrm>
          <a:prstGeom prst="rect">
            <a:avLst/>
          </a:prstGeom>
          <a:noFill/>
        </p:spPr>
        <p:txBody>
          <a:bodyPr wrap="square" rtlCol="0">
            <a:spAutoFit/>
          </a:bodyPr>
          <a:lstStyle/>
          <a:p>
            <a:r>
              <a:rPr lang="en-GB" sz="2400" i="1" kern="0" dirty="0">
                <a:solidFill>
                  <a:schemeClr val="bg2"/>
                </a:solidFill>
                <a:latin typeface="Calibri" panose="020F0502020204030204" pitchFamily="34" charset="0"/>
                <a:cs typeface="Calibri" panose="020F0502020204030204" pitchFamily="34" charset="0"/>
              </a:rPr>
              <a:t>Can you think of one more of your own?</a:t>
            </a:r>
          </a:p>
          <a:p>
            <a:endParaRPr lang="en-US" sz="24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96EFD53-AC87-6F4A-8A72-779B2FD2B771}"/>
              </a:ext>
            </a:extLst>
          </p:cNvPr>
          <p:cNvPicPr>
            <a:picLocks noChangeAspect="1"/>
          </p:cNvPicPr>
          <p:nvPr/>
        </p:nvPicPr>
        <p:blipFill>
          <a:blip r:embed="rId3"/>
          <a:stretch>
            <a:fillRect/>
          </a:stretch>
        </p:blipFill>
        <p:spPr>
          <a:xfrm>
            <a:off x="932040" y="5642034"/>
            <a:ext cx="342355" cy="386889"/>
          </a:xfrm>
          <a:prstGeom prst="rect">
            <a:avLst/>
          </a:prstGeom>
        </p:spPr>
      </p:pic>
      <p:pic>
        <p:nvPicPr>
          <p:cNvPr id="5" name="Picture 4">
            <a:extLst>
              <a:ext uri="{FF2B5EF4-FFF2-40B4-BE49-F238E27FC236}">
                <a16:creationId xmlns:a16="http://schemas.microsoft.com/office/drawing/2014/main" id="{431BD648-A03A-2F45-96CE-E7FC6D016097}"/>
              </a:ext>
            </a:extLst>
          </p:cNvPr>
          <p:cNvPicPr>
            <a:picLocks noChangeAspect="1"/>
          </p:cNvPicPr>
          <p:nvPr/>
        </p:nvPicPr>
        <p:blipFill>
          <a:blip r:embed="rId4"/>
          <a:stretch>
            <a:fillRect/>
          </a:stretch>
        </p:blipFill>
        <p:spPr>
          <a:xfrm>
            <a:off x="922555" y="4135024"/>
            <a:ext cx="303076" cy="512609"/>
          </a:xfrm>
          <a:prstGeom prst="rect">
            <a:avLst/>
          </a:prstGeom>
        </p:spPr>
      </p:pic>
      <p:pic>
        <p:nvPicPr>
          <p:cNvPr id="7" name="Picture 6">
            <a:extLst>
              <a:ext uri="{FF2B5EF4-FFF2-40B4-BE49-F238E27FC236}">
                <a16:creationId xmlns:a16="http://schemas.microsoft.com/office/drawing/2014/main" id="{0EF33775-1B42-AD45-BA47-70376F2DC769}"/>
              </a:ext>
            </a:extLst>
          </p:cNvPr>
          <p:cNvPicPr>
            <a:picLocks noChangeAspect="1"/>
          </p:cNvPicPr>
          <p:nvPr/>
        </p:nvPicPr>
        <p:blipFill>
          <a:blip r:embed="rId5"/>
          <a:stretch>
            <a:fillRect/>
          </a:stretch>
        </p:blipFill>
        <p:spPr>
          <a:xfrm>
            <a:off x="5611728" y="4555278"/>
            <a:ext cx="508728" cy="536769"/>
          </a:xfrm>
          <a:prstGeom prst="rect">
            <a:avLst/>
          </a:prstGeom>
        </p:spPr>
      </p:pic>
      <p:pic>
        <p:nvPicPr>
          <p:cNvPr id="9" name="Picture 8">
            <a:extLst>
              <a:ext uri="{FF2B5EF4-FFF2-40B4-BE49-F238E27FC236}">
                <a16:creationId xmlns:a16="http://schemas.microsoft.com/office/drawing/2014/main" id="{E83913D6-CF57-B447-A611-C66CE12A1DCE}"/>
              </a:ext>
            </a:extLst>
          </p:cNvPr>
          <p:cNvPicPr>
            <a:picLocks noChangeAspect="1"/>
          </p:cNvPicPr>
          <p:nvPr/>
        </p:nvPicPr>
        <p:blipFill>
          <a:blip r:embed="rId6"/>
          <a:stretch>
            <a:fillRect/>
          </a:stretch>
        </p:blipFill>
        <p:spPr>
          <a:xfrm>
            <a:off x="802676" y="2861662"/>
            <a:ext cx="492078" cy="492078"/>
          </a:xfrm>
          <a:prstGeom prst="rect">
            <a:avLst/>
          </a:prstGeom>
        </p:spPr>
      </p:pic>
      <p:pic>
        <p:nvPicPr>
          <p:cNvPr id="10" name="Picture 9">
            <a:extLst>
              <a:ext uri="{FF2B5EF4-FFF2-40B4-BE49-F238E27FC236}">
                <a16:creationId xmlns:a16="http://schemas.microsoft.com/office/drawing/2014/main" id="{4CED33E8-8C20-BE44-B27E-EAC901C37353}"/>
              </a:ext>
            </a:extLst>
          </p:cNvPr>
          <p:cNvPicPr>
            <a:picLocks noChangeAspect="1"/>
          </p:cNvPicPr>
          <p:nvPr/>
        </p:nvPicPr>
        <p:blipFill>
          <a:blip r:embed="rId7"/>
          <a:stretch>
            <a:fillRect/>
          </a:stretch>
        </p:blipFill>
        <p:spPr>
          <a:xfrm>
            <a:off x="899519" y="4823663"/>
            <a:ext cx="378930" cy="372282"/>
          </a:xfrm>
          <a:prstGeom prst="rect">
            <a:avLst/>
          </a:prstGeom>
        </p:spPr>
      </p:pic>
      <p:pic>
        <p:nvPicPr>
          <p:cNvPr id="22" name="Picture 21">
            <a:extLst>
              <a:ext uri="{FF2B5EF4-FFF2-40B4-BE49-F238E27FC236}">
                <a16:creationId xmlns:a16="http://schemas.microsoft.com/office/drawing/2014/main" id="{499B88A7-7F6F-714E-B8F5-7766E828AD0B}"/>
              </a:ext>
            </a:extLst>
          </p:cNvPr>
          <p:cNvPicPr>
            <a:picLocks noChangeAspect="1"/>
          </p:cNvPicPr>
          <p:nvPr/>
        </p:nvPicPr>
        <p:blipFill>
          <a:blip r:embed="rId8"/>
          <a:stretch>
            <a:fillRect/>
          </a:stretch>
        </p:blipFill>
        <p:spPr>
          <a:xfrm>
            <a:off x="919911" y="3481372"/>
            <a:ext cx="294045" cy="561007"/>
          </a:xfrm>
          <a:prstGeom prst="rect">
            <a:avLst/>
          </a:prstGeom>
        </p:spPr>
      </p:pic>
      <p:pic>
        <p:nvPicPr>
          <p:cNvPr id="24" name="Picture 23">
            <a:extLst>
              <a:ext uri="{FF2B5EF4-FFF2-40B4-BE49-F238E27FC236}">
                <a16:creationId xmlns:a16="http://schemas.microsoft.com/office/drawing/2014/main" id="{51525C39-1785-1F4C-A16D-C864001C33BC}"/>
              </a:ext>
            </a:extLst>
          </p:cNvPr>
          <p:cNvPicPr>
            <a:picLocks noChangeAspect="1"/>
          </p:cNvPicPr>
          <p:nvPr/>
        </p:nvPicPr>
        <p:blipFill>
          <a:blip r:embed="rId9"/>
          <a:stretch>
            <a:fillRect/>
          </a:stretch>
        </p:blipFill>
        <p:spPr>
          <a:xfrm>
            <a:off x="5595544" y="2701969"/>
            <a:ext cx="346089" cy="638934"/>
          </a:xfrm>
          <a:prstGeom prst="rect">
            <a:avLst/>
          </a:prstGeom>
        </p:spPr>
      </p:pic>
      <p:sp>
        <p:nvSpPr>
          <p:cNvPr id="27" name="TextBox 26">
            <a:extLst>
              <a:ext uri="{FF2B5EF4-FFF2-40B4-BE49-F238E27FC236}">
                <a16:creationId xmlns:a16="http://schemas.microsoft.com/office/drawing/2014/main" id="{57EAE5F5-FE0F-5848-8C8F-1265D2899317}"/>
              </a:ext>
            </a:extLst>
          </p:cNvPr>
          <p:cNvSpPr txBox="1"/>
          <p:nvPr/>
        </p:nvSpPr>
        <p:spPr>
          <a:xfrm>
            <a:off x="1538587" y="2750795"/>
            <a:ext cx="3195828" cy="3631763"/>
          </a:xfrm>
          <a:prstGeom prst="rect">
            <a:avLst/>
          </a:prstGeom>
          <a:noFill/>
        </p:spPr>
        <p:txBody>
          <a:bodyPr wrap="square" rtlCol="0">
            <a:spAutoFit/>
          </a:bodyPr>
          <a:lstStyle/>
          <a:p>
            <a:pPr lvl="0">
              <a:spcAft>
                <a:spcPts val="1800"/>
              </a:spcAft>
            </a:pPr>
            <a:r>
              <a:rPr lang="en-GB" sz="2000" dirty="0">
                <a:latin typeface="Calibri" panose="020F0502020204030204" pitchFamily="34" charset="0"/>
                <a:cs typeface="Calibri" panose="020F0502020204030204" pitchFamily="34" charset="0"/>
              </a:rPr>
              <a:t>Switch lights off when leaving a room</a:t>
            </a:r>
          </a:p>
          <a:p>
            <a:pPr lvl="0">
              <a:spcAft>
                <a:spcPts val="1800"/>
              </a:spcAft>
            </a:pPr>
            <a:r>
              <a:rPr lang="en-GB" sz="2000" dirty="0">
                <a:latin typeface="Calibri" panose="020F0502020204030204" pitchFamily="34" charset="0"/>
                <a:cs typeface="Calibri" panose="020F0502020204030204" pitchFamily="34" charset="0"/>
              </a:rPr>
              <a:t>Use energy saving light bulbs</a:t>
            </a:r>
          </a:p>
          <a:p>
            <a:pPr lvl="0">
              <a:spcAft>
                <a:spcPts val="1800"/>
              </a:spcAft>
            </a:pPr>
            <a:r>
              <a:rPr lang="en-GB" sz="2000" dirty="0">
                <a:latin typeface="Calibri" panose="020F0502020204030204" pitchFamily="34" charset="0"/>
                <a:cs typeface="Calibri" panose="020F0502020204030204" pitchFamily="34" charset="0"/>
              </a:rPr>
              <a:t>Take a shorter shower</a:t>
            </a:r>
          </a:p>
          <a:p>
            <a:pPr lvl="0">
              <a:spcAft>
                <a:spcPts val="1800"/>
              </a:spcAft>
            </a:pPr>
            <a:r>
              <a:rPr lang="en-GB" sz="2000" dirty="0">
                <a:latin typeface="Calibri" panose="020F0502020204030204" pitchFamily="34" charset="0"/>
                <a:cs typeface="Calibri" panose="020F0502020204030204" pitchFamily="34" charset="0"/>
              </a:rPr>
              <a:t>Turn plug sockets off when they are not being used</a:t>
            </a:r>
          </a:p>
          <a:p>
            <a:pPr lvl="0">
              <a:spcAft>
                <a:spcPts val="1800"/>
              </a:spcAft>
            </a:pPr>
            <a:r>
              <a:rPr lang="en-GB" sz="2000" dirty="0">
                <a:latin typeface="Calibri" panose="020F0502020204030204" pitchFamily="34" charset="0"/>
                <a:cs typeface="Calibri" panose="020F0502020204030204" pitchFamily="34" charset="0"/>
              </a:rPr>
              <a:t>Make sure a dishwasher is full before turning it 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1DE604F2-C809-3844-BA0F-06EC9ED854C0}"/>
              </a:ext>
            </a:extLst>
          </p:cNvPr>
          <p:cNvSpPr txBox="1"/>
          <p:nvPr/>
        </p:nvSpPr>
        <p:spPr>
          <a:xfrm>
            <a:off x="6295278" y="2642112"/>
            <a:ext cx="2564517" cy="4093428"/>
          </a:xfrm>
          <a:prstGeom prst="rect">
            <a:avLst/>
          </a:prstGeom>
          <a:noFill/>
        </p:spPr>
        <p:txBody>
          <a:bodyPr wrap="square" rtlCol="0">
            <a:spAutoFit/>
          </a:bodyPr>
          <a:lstStyle/>
          <a:p>
            <a:pPr lvl="0">
              <a:spcAft>
                <a:spcPts val="1800"/>
              </a:spcAft>
            </a:pPr>
            <a:r>
              <a:rPr lang="en-GB" sz="2000" dirty="0">
                <a:latin typeface="Calibri" panose="020F0502020204030204" pitchFamily="34" charset="0"/>
                <a:cs typeface="Calibri" panose="020F0502020204030204" pitchFamily="34" charset="0"/>
              </a:rPr>
              <a:t>Leave a mobile phone charging overnight</a:t>
            </a:r>
          </a:p>
          <a:p>
            <a:pPr lvl="0">
              <a:spcAft>
                <a:spcPts val="1800"/>
              </a:spcAft>
            </a:pPr>
            <a:r>
              <a:rPr lang="en-GB" sz="2000" dirty="0">
                <a:latin typeface="Calibri" panose="020F0502020204030204" pitchFamily="34" charset="0"/>
                <a:cs typeface="Calibri" panose="020F0502020204030204" pitchFamily="34" charset="0"/>
              </a:rPr>
              <a:t>Do three loads of washing a day</a:t>
            </a:r>
          </a:p>
          <a:p>
            <a:pPr lvl="0">
              <a:spcAft>
                <a:spcPts val="1800"/>
              </a:spcAft>
            </a:pPr>
            <a:r>
              <a:rPr lang="en-GB" sz="2000" dirty="0">
                <a:latin typeface="Calibri" panose="020F0502020204030204" pitchFamily="34" charset="0"/>
                <a:cs typeface="Calibri" panose="020F0502020204030204" pitchFamily="34" charset="0"/>
              </a:rPr>
              <a:t>Fill up the kettle every time you use it</a:t>
            </a:r>
          </a:p>
          <a:p>
            <a:pPr lvl="0">
              <a:spcAft>
                <a:spcPts val="1800"/>
              </a:spcAft>
            </a:pPr>
            <a:r>
              <a:rPr lang="en-GB" sz="2000" dirty="0">
                <a:latin typeface="Calibri" panose="020F0502020204030204" pitchFamily="34" charset="0"/>
                <a:cs typeface="Calibri" panose="020F0502020204030204" pitchFamily="34" charset="0"/>
              </a:rPr>
              <a:t>Leave the hot tap running while washing up or washing hands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grpSp>
        <p:nvGrpSpPr>
          <p:cNvPr id="29" name="Group 14">
            <a:extLst>
              <a:ext uri="{FF2B5EF4-FFF2-40B4-BE49-F238E27FC236}">
                <a16:creationId xmlns:a16="http://schemas.microsoft.com/office/drawing/2014/main" id="{83040610-57E9-D943-BF2B-3F14E1079D72}"/>
              </a:ext>
            </a:extLst>
          </p:cNvPr>
          <p:cNvGrpSpPr>
            <a:grpSpLocks noChangeAspect="1"/>
          </p:cNvGrpSpPr>
          <p:nvPr/>
        </p:nvGrpSpPr>
        <p:grpSpPr bwMode="auto">
          <a:xfrm>
            <a:off x="5587265" y="3665843"/>
            <a:ext cx="473171" cy="536770"/>
            <a:chOff x="2236" y="894"/>
            <a:chExt cx="744" cy="844"/>
          </a:xfrm>
          <a:solidFill>
            <a:schemeClr val="tx1"/>
          </a:solidFill>
        </p:grpSpPr>
        <p:sp>
          <p:nvSpPr>
            <p:cNvPr id="30" name="Freeform 15">
              <a:extLst>
                <a:ext uri="{FF2B5EF4-FFF2-40B4-BE49-F238E27FC236}">
                  <a16:creationId xmlns:a16="http://schemas.microsoft.com/office/drawing/2014/main" id="{C5EB6ADC-9D6C-DD43-B80F-4FA04370ABC3}"/>
                </a:ext>
              </a:extLst>
            </p:cNvPr>
            <p:cNvSpPr>
              <a:spLocks noEditPoints="1"/>
            </p:cNvSpPr>
            <p:nvPr/>
          </p:nvSpPr>
          <p:spPr bwMode="auto">
            <a:xfrm>
              <a:off x="2236" y="1094"/>
              <a:ext cx="742" cy="584"/>
            </a:xfrm>
            <a:custGeom>
              <a:avLst/>
              <a:gdLst/>
              <a:ahLst/>
              <a:cxnLst>
                <a:cxn ang="0">
                  <a:pos x="63" y="148"/>
                </a:cxn>
                <a:cxn ang="0">
                  <a:pos x="105" y="205"/>
                </a:cxn>
                <a:cxn ang="0">
                  <a:pos x="175" y="218"/>
                </a:cxn>
                <a:cxn ang="0">
                  <a:pos x="252" y="125"/>
                </a:cxn>
                <a:cxn ang="0">
                  <a:pos x="180" y="32"/>
                </a:cxn>
                <a:cxn ang="0">
                  <a:pos x="107" y="42"/>
                </a:cxn>
                <a:cxn ang="0">
                  <a:pos x="63" y="101"/>
                </a:cxn>
                <a:cxn ang="0">
                  <a:pos x="51" y="93"/>
                </a:cxn>
                <a:cxn ang="0">
                  <a:pos x="43" y="104"/>
                </a:cxn>
                <a:cxn ang="0">
                  <a:pos x="43" y="146"/>
                </a:cxn>
                <a:cxn ang="0">
                  <a:pos x="51" y="157"/>
                </a:cxn>
                <a:cxn ang="0">
                  <a:pos x="63" y="148"/>
                </a:cxn>
                <a:cxn ang="0">
                  <a:pos x="0" y="0"/>
                </a:cxn>
                <a:cxn ang="0">
                  <a:pos x="311" y="0"/>
                </a:cxn>
                <a:cxn ang="0">
                  <a:pos x="311" y="245"/>
                </a:cxn>
                <a:cxn ang="0">
                  <a:pos x="0" y="245"/>
                </a:cxn>
                <a:cxn ang="0">
                  <a:pos x="0" y="0"/>
                </a:cxn>
              </a:cxnLst>
              <a:rect l="0" t="0" r="r" b="b"/>
              <a:pathLst>
                <a:path w="311" h="245">
                  <a:moveTo>
                    <a:pt x="63" y="148"/>
                  </a:moveTo>
                  <a:cubicBezTo>
                    <a:pt x="70" y="173"/>
                    <a:pt x="84" y="192"/>
                    <a:pt x="105" y="205"/>
                  </a:cubicBezTo>
                  <a:cubicBezTo>
                    <a:pt x="127" y="219"/>
                    <a:pt x="150" y="223"/>
                    <a:pt x="175" y="218"/>
                  </a:cubicBezTo>
                  <a:cubicBezTo>
                    <a:pt x="219" y="209"/>
                    <a:pt x="251" y="171"/>
                    <a:pt x="252" y="125"/>
                  </a:cubicBezTo>
                  <a:cubicBezTo>
                    <a:pt x="253" y="82"/>
                    <a:pt x="223" y="43"/>
                    <a:pt x="180" y="32"/>
                  </a:cubicBezTo>
                  <a:cubicBezTo>
                    <a:pt x="154" y="25"/>
                    <a:pt x="130" y="29"/>
                    <a:pt x="107" y="42"/>
                  </a:cubicBezTo>
                  <a:cubicBezTo>
                    <a:pt x="85" y="56"/>
                    <a:pt x="70" y="75"/>
                    <a:pt x="63" y="101"/>
                  </a:cubicBezTo>
                  <a:cubicBezTo>
                    <a:pt x="61" y="95"/>
                    <a:pt x="56" y="92"/>
                    <a:pt x="51" y="93"/>
                  </a:cubicBezTo>
                  <a:cubicBezTo>
                    <a:pt x="46" y="94"/>
                    <a:pt x="43" y="98"/>
                    <a:pt x="43" y="104"/>
                  </a:cubicBezTo>
                  <a:cubicBezTo>
                    <a:pt x="43" y="118"/>
                    <a:pt x="43" y="132"/>
                    <a:pt x="43" y="146"/>
                  </a:cubicBezTo>
                  <a:cubicBezTo>
                    <a:pt x="43" y="152"/>
                    <a:pt x="46" y="156"/>
                    <a:pt x="51" y="157"/>
                  </a:cubicBezTo>
                  <a:cubicBezTo>
                    <a:pt x="57" y="157"/>
                    <a:pt x="61" y="154"/>
                    <a:pt x="63" y="148"/>
                  </a:cubicBezTo>
                  <a:moveTo>
                    <a:pt x="0" y="0"/>
                  </a:moveTo>
                  <a:cubicBezTo>
                    <a:pt x="311" y="0"/>
                    <a:pt x="311" y="0"/>
                    <a:pt x="311" y="0"/>
                  </a:cubicBezTo>
                  <a:cubicBezTo>
                    <a:pt x="311" y="245"/>
                    <a:pt x="311" y="245"/>
                    <a:pt x="311" y="245"/>
                  </a:cubicBezTo>
                  <a:cubicBezTo>
                    <a:pt x="0" y="245"/>
                    <a:pt x="0" y="245"/>
                    <a:pt x="0" y="245"/>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6">
              <a:extLst>
                <a:ext uri="{FF2B5EF4-FFF2-40B4-BE49-F238E27FC236}">
                  <a16:creationId xmlns:a16="http://schemas.microsoft.com/office/drawing/2014/main" id="{0039C6B7-8F50-E741-BF78-3AC5A9BD34B2}"/>
                </a:ext>
              </a:extLst>
            </p:cNvPr>
            <p:cNvSpPr>
              <a:spLocks noEditPoints="1"/>
            </p:cNvSpPr>
            <p:nvPr/>
          </p:nvSpPr>
          <p:spPr bwMode="auto">
            <a:xfrm>
              <a:off x="2236" y="894"/>
              <a:ext cx="744" cy="153"/>
            </a:xfrm>
            <a:custGeom>
              <a:avLst/>
              <a:gdLst/>
              <a:ahLst/>
              <a:cxnLst>
                <a:cxn ang="0">
                  <a:pos x="295" y="32"/>
                </a:cxn>
                <a:cxn ang="0">
                  <a:pos x="284" y="20"/>
                </a:cxn>
                <a:cxn ang="0">
                  <a:pos x="272" y="31"/>
                </a:cxn>
                <a:cxn ang="0">
                  <a:pos x="283" y="43"/>
                </a:cxn>
                <a:cxn ang="0">
                  <a:pos x="295" y="32"/>
                </a:cxn>
                <a:cxn ang="0">
                  <a:pos x="236" y="31"/>
                </a:cxn>
                <a:cxn ang="0">
                  <a:pos x="247" y="43"/>
                </a:cxn>
                <a:cxn ang="0">
                  <a:pos x="259" y="31"/>
                </a:cxn>
                <a:cxn ang="0">
                  <a:pos x="247" y="20"/>
                </a:cxn>
                <a:cxn ang="0">
                  <a:pos x="236" y="31"/>
                </a:cxn>
                <a:cxn ang="0">
                  <a:pos x="223" y="32"/>
                </a:cxn>
                <a:cxn ang="0">
                  <a:pos x="211" y="20"/>
                </a:cxn>
                <a:cxn ang="0">
                  <a:pos x="200" y="31"/>
                </a:cxn>
                <a:cxn ang="0">
                  <a:pos x="211" y="43"/>
                </a:cxn>
                <a:cxn ang="0">
                  <a:pos x="223" y="32"/>
                </a:cxn>
                <a:cxn ang="0">
                  <a:pos x="43" y="22"/>
                </a:cxn>
                <a:cxn ang="0">
                  <a:pos x="28" y="22"/>
                </a:cxn>
                <a:cxn ang="0">
                  <a:pos x="18" y="32"/>
                </a:cxn>
                <a:cxn ang="0">
                  <a:pos x="28" y="42"/>
                </a:cxn>
                <a:cxn ang="0">
                  <a:pos x="57" y="42"/>
                </a:cxn>
                <a:cxn ang="0">
                  <a:pos x="68" y="32"/>
                </a:cxn>
                <a:cxn ang="0">
                  <a:pos x="57" y="22"/>
                </a:cxn>
                <a:cxn ang="0">
                  <a:pos x="43" y="22"/>
                </a:cxn>
                <a:cxn ang="0">
                  <a:pos x="312" y="64"/>
                </a:cxn>
                <a:cxn ang="0">
                  <a:pos x="0" y="64"/>
                </a:cxn>
                <a:cxn ang="0">
                  <a:pos x="0" y="63"/>
                </a:cxn>
                <a:cxn ang="0">
                  <a:pos x="0" y="27"/>
                </a:cxn>
                <a:cxn ang="0">
                  <a:pos x="28" y="0"/>
                </a:cxn>
                <a:cxn ang="0">
                  <a:pos x="30" y="0"/>
                </a:cxn>
                <a:cxn ang="0">
                  <a:pos x="283" y="0"/>
                </a:cxn>
                <a:cxn ang="0">
                  <a:pos x="311" y="20"/>
                </a:cxn>
                <a:cxn ang="0">
                  <a:pos x="312" y="27"/>
                </a:cxn>
                <a:cxn ang="0">
                  <a:pos x="312" y="62"/>
                </a:cxn>
                <a:cxn ang="0">
                  <a:pos x="312" y="64"/>
                </a:cxn>
              </a:cxnLst>
              <a:rect l="0" t="0" r="r" b="b"/>
              <a:pathLst>
                <a:path w="312" h="64">
                  <a:moveTo>
                    <a:pt x="295" y="32"/>
                  </a:moveTo>
                  <a:cubicBezTo>
                    <a:pt x="295" y="26"/>
                    <a:pt x="290" y="20"/>
                    <a:pt x="284" y="20"/>
                  </a:cubicBezTo>
                  <a:cubicBezTo>
                    <a:pt x="277" y="20"/>
                    <a:pt x="272" y="25"/>
                    <a:pt x="272" y="31"/>
                  </a:cubicBezTo>
                  <a:cubicBezTo>
                    <a:pt x="271" y="37"/>
                    <a:pt x="276" y="43"/>
                    <a:pt x="283" y="43"/>
                  </a:cubicBezTo>
                  <a:cubicBezTo>
                    <a:pt x="289" y="43"/>
                    <a:pt x="294" y="38"/>
                    <a:pt x="295" y="32"/>
                  </a:cubicBezTo>
                  <a:moveTo>
                    <a:pt x="236" y="31"/>
                  </a:moveTo>
                  <a:cubicBezTo>
                    <a:pt x="236" y="38"/>
                    <a:pt x="241" y="43"/>
                    <a:pt x="247" y="43"/>
                  </a:cubicBezTo>
                  <a:cubicBezTo>
                    <a:pt x="254" y="43"/>
                    <a:pt x="259" y="38"/>
                    <a:pt x="259" y="31"/>
                  </a:cubicBezTo>
                  <a:cubicBezTo>
                    <a:pt x="259" y="25"/>
                    <a:pt x="254" y="20"/>
                    <a:pt x="247" y="20"/>
                  </a:cubicBezTo>
                  <a:cubicBezTo>
                    <a:pt x="241" y="20"/>
                    <a:pt x="236" y="25"/>
                    <a:pt x="236" y="31"/>
                  </a:cubicBezTo>
                  <a:moveTo>
                    <a:pt x="223" y="32"/>
                  </a:moveTo>
                  <a:cubicBezTo>
                    <a:pt x="223" y="25"/>
                    <a:pt x="218" y="20"/>
                    <a:pt x="211" y="20"/>
                  </a:cubicBezTo>
                  <a:cubicBezTo>
                    <a:pt x="205" y="20"/>
                    <a:pt x="200" y="25"/>
                    <a:pt x="200" y="31"/>
                  </a:cubicBezTo>
                  <a:cubicBezTo>
                    <a:pt x="199" y="38"/>
                    <a:pt x="205" y="43"/>
                    <a:pt x="211" y="43"/>
                  </a:cubicBezTo>
                  <a:cubicBezTo>
                    <a:pt x="217" y="43"/>
                    <a:pt x="223" y="38"/>
                    <a:pt x="223" y="32"/>
                  </a:cubicBezTo>
                  <a:moveTo>
                    <a:pt x="43" y="22"/>
                  </a:moveTo>
                  <a:cubicBezTo>
                    <a:pt x="38" y="22"/>
                    <a:pt x="33" y="22"/>
                    <a:pt x="28" y="22"/>
                  </a:cubicBezTo>
                  <a:cubicBezTo>
                    <a:pt x="22" y="22"/>
                    <a:pt x="18" y="27"/>
                    <a:pt x="18" y="32"/>
                  </a:cubicBezTo>
                  <a:cubicBezTo>
                    <a:pt x="18" y="38"/>
                    <a:pt x="22" y="42"/>
                    <a:pt x="28" y="42"/>
                  </a:cubicBezTo>
                  <a:cubicBezTo>
                    <a:pt x="38" y="42"/>
                    <a:pt x="47" y="42"/>
                    <a:pt x="57" y="42"/>
                  </a:cubicBezTo>
                  <a:cubicBezTo>
                    <a:pt x="63" y="42"/>
                    <a:pt x="67" y="38"/>
                    <a:pt x="68" y="32"/>
                  </a:cubicBezTo>
                  <a:cubicBezTo>
                    <a:pt x="68" y="26"/>
                    <a:pt x="63" y="22"/>
                    <a:pt x="57" y="22"/>
                  </a:cubicBezTo>
                  <a:cubicBezTo>
                    <a:pt x="52" y="22"/>
                    <a:pt x="48" y="22"/>
                    <a:pt x="43" y="22"/>
                  </a:cubicBezTo>
                  <a:moveTo>
                    <a:pt x="312" y="64"/>
                  </a:moveTo>
                  <a:cubicBezTo>
                    <a:pt x="0" y="64"/>
                    <a:pt x="0" y="64"/>
                    <a:pt x="0" y="64"/>
                  </a:cubicBezTo>
                  <a:cubicBezTo>
                    <a:pt x="0" y="63"/>
                    <a:pt x="0" y="63"/>
                    <a:pt x="0" y="63"/>
                  </a:cubicBezTo>
                  <a:cubicBezTo>
                    <a:pt x="0" y="51"/>
                    <a:pt x="0" y="39"/>
                    <a:pt x="0" y="27"/>
                  </a:cubicBezTo>
                  <a:cubicBezTo>
                    <a:pt x="1" y="12"/>
                    <a:pt x="12" y="1"/>
                    <a:pt x="28" y="0"/>
                  </a:cubicBezTo>
                  <a:cubicBezTo>
                    <a:pt x="29" y="0"/>
                    <a:pt x="29" y="0"/>
                    <a:pt x="30" y="0"/>
                  </a:cubicBezTo>
                  <a:cubicBezTo>
                    <a:pt x="114" y="0"/>
                    <a:pt x="198" y="0"/>
                    <a:pt x="283" y="0"/>
                  </a:cubicBezTo>
                  <a:cubicBezTo>
                    <a:pt x="296" y="0"/>
                    <a:pt x="307" y="8"/>
                    <a:pt x="311" y="20"/>
                  </a:cubicBezTo>
                  <a:cubicBezTo>
                    <a:pt x="311" y="22"/>
                    <a:pt x="312" y="25"/>
                    <a:pt x="312" y="27"/>
                  </a:cubicBezTo>
                  <a:cubicBezTo>
                    <a:pt x="312" y="39"/>
                    <a:pt x="312" y="50"/>
                    <a:pt x="312" y="62"/>
                  </a:cubicBezTo>
                  <a:cubicBezTo>
                    <a:pt x="312" y="63"/>
                    <a:pt x="312" y="63"/>
                    <a:pt x="312"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17">
              <a:extLst>
                <a:ext uri="{FF2B5EF4-FFF2-40B4-BE49-F238E27FC236}">
                  <a16:creationId xmlns:a16="http://schemas.microsoft.com/office/drawing/2014/main" id="{73D79FEE-30FC-7F49-8564-976D1CB1EF5E}"/>
                </a:ext>
              </a:extLst>
            </p:cNvPr>
            <p:cNvSpPr>
              <a:spLocks/>
            </p:cNvSpPr>
            <p:nvPr/>
          </p:nvSpPr>
          <p:spPr bwMode="auto">
            <a:xfrm>
              <a:off x="2241" y="1705"/>
              <a:ext cx="734" cy="33"/>
            </a:xfrm>
            <a:custGeom>
              <a:avLst/>
              <a:gdLst/>
              <a:ahLst/>
              <a:cxnLst>
                <a:cxn ang="0">
                  <a:pos x="308" y="0"/>
                </a:cxn>
                <a:cxn ang="0">
                  <a:pos x="295" y="13"/>
                </a:cxn>
                <a:cxn ang="0">
                  <a:pos x="292" y="14"/>
                </a:cxn>
                <a:cxn ang="0">
                  <a:pos x="16" y="14"/>
                </a:cxn>
                <a:cxn ang="0">
                  <a:pos x="10" y="12"/>
                </a:cxn>
                <a:cxn ang="0">
                  <a:pos x="0" y="0"/>
                </a:cxn>
                <a:cxn ang="0">
                  <a:pos x="308" y="0"/>
                </a:cxn>
              </a:cxnLst>
              <a:rect l="0" t="0" r="r" b="b"/>
              <a:pathLst>
                <a:path w="308" h="14">
                  <a:moveTo>
                    <a:pt x="308" y="0"/>
                  </a:moveTo>
                  <a:cubicBezTo>
                    <a:pt x="305" y="6"/>
                    <a:pt x="301" y="10"/>
                    <a:pt x="295" y="13"/>
                  </a:cubicBezTo>
                  <a:cubicBezTo>
                    <a:pt x="294" y="14"/>
                    <a:pt x="293" y="14"/>
                    <a:pt x="292" y="14"/>
                  </a:cubicBezTo>
                  <a:cubicBezTo>
                    <a:pt x="200" y="14"/>
                    <a:pt x="108" y="14"/>
                    <a:pt x="16" y="14"/>
                  </a:cubicBezTo>
                  <a:cubicBezTo>
                    <a:pt x="14" y="14"/>
                    <a:pt x="12" y="13"/>
                    <a:pt x="10" y="12"/>
                  </a:cubicBezTo>
                  <a:cubicBezTo>
                    <a:pt x="6" y="8"/>
                    <a:pt x="2" y="5"/>
                    <a:pt x="0" y="0"/>
                  </a:cubicBezTo>
                  <a:lnTo>
                    <a:pt x="3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18">
              <a:extLst>
                <a:ext uri="{FF2B5EF4-FFF2-40B4-BE49-F238E27FC236}">
                  <a16:creationId xmlns:a16="http://schemas.microsoft.com/office/drawing/2014/main" id="{F2DED674-D870-604C-AFC7-295BB8CA4ECC}"/>
                </a:ext>
              </a:extLst>
            </p:cNvPr>
            <p:cNvSpPr>
              <a:spLocks noEditPoints="1"/>
            </p:cNvSpPr>
            <p:nvPr/>
          </p:nvSpPr>
          <p:spPr bwMode="auto">
            <a:xfrm>
              <a:off x="2403" y="1187"/>
              <a:ext cx="410" cy="408"/>
            </a:xfrm>
            <a:custGeom>
              <a:avLst/>
              <a:gdLst/>
              <a:ahLst/>
              <a:cxnLst>
                <a:cxn ang="0">
                  <a:pos x="86" y="0"/>
                </a:cxn>
                <a:cxn ang="0">
                  <a:pos x="0" y="85"/>
                </a:cxn>
                <a:cxn ang="0">
                  <a:pos x="86" y="171"/>
                </a:cxn>
                <a:cxn ang="0">
                  <a:pos x="172" y="85"/>
                </a:cxn>
                <a:cxn ang="0">
                  <a:pos x="86" y="0"/>
                </a:cxn>
                <a:cxn ang="0">
                  <a:pos x="86" y="10"/>
                </a:cxn>
                <a:cxn ang="0">
                  <a:pos x="162" y="85"/>
                </a:cxn>
                <a:cxn ang="0">
                  <a:pos x="161" y="87"/>
                </a:cxn>
                <a:cxn ang="0">
                  <a:pos x="129" y="105"/>
                </a:cxn>
                <a:cxn ang="0">
                  <a:pos x="70" y="90"/>
                </a:cxn>
                <a:cxn ang="0">
                  <a:pos x="11" y="93"/>
                </a:cxn>
                <a:cxn ang="0">
                  <a:pos x="10" y="85"/>
                </a:cxn>
                <a:cxn ang="0">
                  <a:pos x="86" y="10"/>
                </a:cxn>
              </a:cxnLst>
              <a:rect l="0" t="0" r="r" b="b"/>
              <a:pathLst>
                <a:path w="172" h="171">
                  <a:moveTo>
                    <a:pt x="86" y="0"/>
                  </a:moveTo>
                  <a:cubicBezTo>
                    <a:pt x="39" y="0"/>
                    <a:pt x="0" y="38"/>
                    <a:pt x="0" y="85"/>
                  </a:cubicBezTo>
                  <a:cubicBezTo>
                    <a:pt x="0" y="132"/>
                    <a:pt x="39" y="171"/>
                    <a:pt x="86" y="171"/>
                  </a:cubicBezTo>
                  <a:cubicBezTo>
                    <a:pt x="133" y="171"/>
                    <a:pt x="172" y="133"/>
                    <a:pt x="172" y="85"/>
                  </a:cubicBezTo>
                  <a:cubicBezTo>
                    <a:pt x="172" y="38"/>
                    <a:pt x="133" y="0"/>
                    <a:pt x="86" y="0"/>
                  </a:cubicBezTo>
                  <a:close/>
                  <a:moveTo>
                    <a:pt x="86" y="10"/>
                  </a:moveTo>
                  <a:cubicBezTo>
                    <a:pt x="128" y="10"/>
                    <a:pt x="162" y="44"/>
                    <a:pt x="162" y="85"/>
                  </a:cubicBezTo>
                  <a:cubicBezTo>
                    <a:pt x="162" y="86"/>
                    <a:pt x="161" y="87"/>
                    <a:pt x="161" y="87"/>
                  </a:cubicBezTo>
                  <a:cubicBezTo>
                    <a:pt x="156" y="91"/>
                    <a:pt x="139" y="103"/>
                    <a:pt x="129" y="105"/>
                  </a:cubicBezTo>
                  <a:cubicBezTo>
                    <a:pt x="118" y="108"/>
                    <a:pt x="93" y="100"/>
                    <a:pt x="70" y="90"/>
                  </a:cubicBezTo>
                  <a:cubicBezTo>
                    <a:pt x="11" y="93"/>
                    <a:pt x="11" y="93"/>
                    <a:pt x="11" y="93"/>
                  </a:cubicBezTo>
                  <a:cubicBezTo>
                    <a:pt x="11" y="90"/>
                    <a:pt x="10" y="88"/>
                    <a:pt x="10" y="85"/>
                  </a:cubicBezTo>
                  <a:cubicBezTo>
                    <a:pt x="11" y="43"/>
                    <a:pt x="44" y="10"/>
                    <a:pt x="8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4" name="Picture 3">
            <a:extLst>
              <a:ext uri="{FF2B5EF4-FFF2-40B4-BE49-F238E27FC236}">
                <a16:creationId xmlns:a16="http://schemas.microsoft.com/office/drawing/2014/main" id="{3398EFC7-D525-F340-B8EF-AD46424A4558}"/>
              </a:ext>
            </a:extLst>
          </p:cNvPr>
          <p:cNvPicPr>
            <a:picLocks noChangeAspect="1"/>
          </p:cNvPicPr>
          <p:nvPr/>
        </p:nvPicPr>
        <p:blipFill>
          <a:blip r:embed="rId10"/>
          <a:stretch>
            <a:fillRect/>
          </a:stretch>
        </p:blipFill>
        <p:spPr>
          <a:xfrm>
            <a:off x="5596554" y="5456357"/>
            <a:ext cx="488645" cy="732967"/>
          </a:xfrm>
          <a:prstGeom prst="rect">
            <a:avLst/>
          </a:prstGeom>
        </p:spPr>
      </p:pic>
    </p:spTree>
    <p:extLst>
      <p:ext uri="{BB962C8B-B14F-4D97-AF65-F5344CB8AC3E}">
        <p14:creationId xmlns:p14="http://schemas.microsoft.com/office/powerpoint/2010/main" val="5905481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Clean sources of energy</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5" name="Freeform 16">
            <a:extLst>
              <a:ext uri="{FF2B5EF4-FFF2-40B4-BE49-F238E27FC236}">
                <a16:creationId xmlns:a16="http://schemas.microsoft.com/office/drawing/2014/main" id="{38F654F0-5F2D-214D-B587-4F8899FB1245}"/>
              </a:ext>
            </a:extLst>
          </p:cNvPr>
          <p:cNvSpPr>
            <a:spLocks noEditPoints="1"/>
          </p:cNvSpPr>
          <p:nvPr/>
        </p:nvSpPr>
        <p:spPr bwMode="auto">
          <a:xfrm>
            <a:off x="3638949" y="3947861"/>
            <a:ext cx="1306414" cy="1434367"/>
          </a:xfrm>
          <a:custGeom>
            <a:avLst/>
            <a:gdLst>
              <a:gd name="T0" fmla="*/ 387 w 453"/>
              <a:gd name="T1" fmla="*/ 246 h 497"/>
              <a:gd name="T2" fmla="*/ 351 w 453"/>
              <a:gd name="T3" fmla="*/ 243 h 497"/>
              <a:gd name="T4" fmla="*/ 283 w 453"/>
              <a:gd name="T5" fmla="*/ 179 h 497"/>
              <a:gd name="T6" fmla="*/ 311 w 453"/>
              <a:gd name="T7" fmla="*/ 269 h 497"/>
              <a:gd name="T8" fmla="*/ 298 w 453"/>
              <a:gd name="T9" fmla="*/ 302 h 497"/>
              <a:gd name="T10" fmla="*/ 290 w 453"/>
              <a:gd name="T11" fmla="*/ 372 h 497"/>
              <a:gd name="T12" fmla="*/ 334 w 453"/>
              <a:gd name="T13" fmla="*/ 341 h 497"/>
              <a:gd name="T14" fmla="*/ 355 w 453"/>
              <a:gd name="T15" fmla="*/ 497 h 497"/>
              <a:gd name="T16" fmla="*/ 353 w 453"/>
              <a:gd name="T17" fmla="*/ 303 h 497"/>
              <a:gd name="T18" fmla="*/ 363 w 453"/>
              <a:gd name="T19" fmla="*/ 297 h 497"/>
              <a:gd name="T20" fmla="*/ 443 w 453"/>
              <a:gd name="T21" fmla="*/ 285 h 497"/>
              <a:gd name="T22" fmla="*/ 431 w 453"/>
              <a:gd name="T23" fmla="*/ 251 h 497"/>
              <a:gd name="T24" fmla="*/ 289 w 453"/>
              <a:gd name="T25" fmla="*/ 189 h 497"/>
              <a:gd name="T26" fmla="*/ 339 w 453"/>
              <a:gd name="T27" fmla="*/ 242 h 497"/>
              <a:gd name="T28" fmla="*/ 315 w 453"/>
              <a:gd name="T29" fmla="*/ 257 h 497"/>
              <a:gd name="T30" fmla="*/ 336 w 453"/>
              <a:gd name="T31" fmla="*/ 316 h 497"/>
              <a:gd name="T32" fmla="*/ 302 w 453"/>
              <a:gd name="T33" fmla="*/ 360 h 497"/>
              <a:gd name="T34" fmla="*/ 293 w 453"/>
              <a:gd name="T35" fmla="*/ 346 h 497"/>
              <a:gd name="T36" fmla="*/ 316 w 453"/>
              <a:gd name="T37" fmla="*/ 292 h 497"/>
              <a:gd name="T38" fmla="*/ 336 w 453"/>
              <a:gd name="T39" fmla="*/ 316 h 497"/>
              <a:gd name="T40" fmla="*/ 324 w 453"/>
              <a:gd name="T41" fmla="*/ 285 h 497"/>
              <a:gd name="T42" fmla="*/ 359 w 453"/>
              <a:gd name="T43" fmla="*/ 263 h 497"/>
              <a:gd name="T44" fmla="*/ 437 w 453"/>
              <a:gd name="T45" fmla="*/ 276 h 497"/>
              <a:gd name="T46" fmla="*/ 371 w 453"/>
              <a:gd name="T47" fmla="*/ 286 h 497"/>
              <a:gd name="T48" fmla="*/ 387 w 453"/>
              <a:gd name="T49" fmla="*/ 257 h 497"/>
              <a:gd name="T50" fmla="*/ 442 w 453"/>
              <a:gd name="T51" fmla="*/ 270 h 497"/>
              <a:gd name="T52" fmla="*/ 259 w 453"/>
              <a:gd name="T53" fmla="*/ 14 h 497"/>
              <a:gd name="T54" fmla="*/ 155 w 453"/>
              <a:gd name="T55" fmla="*/ 111 h 497"/>
              <a:gd name="T56" fmla="*/ 101 w 453"/>
              <a:gd name="T57" fmla="*/ 115 h 497"/>
              <a:gd name="T58" fmla="*/ 0 w 453"/>
              <a:gd name="T59" fmla="*/ 151 h 497"/>
              <a:gd name="T60" fmla="*/ 98 w 453"/>
              <a:gd name="T61" fmla="*/ 193 h 497"/>
              <a:gd name="T62" fmla="*/ 144 w 453"/>
              <a:gd name="T63" fmla="*/ 197 h 497"/>
              <a:gd name="T64" fmla="*/ 155 w 453"/>
              <a:gd name="T65" fmla="*/ 210 h 497"/>
              <a:gd name="T66" fmla="*/ 183 w 453"/>
              <a:gd name="T67" fmla="*/ 497 h 497"/>
              <a:gd name="T68" fmla="*/ 220 w 453"/>
              <a:gd name="T69" fmla="*/ 302 h 497"/>
              <a:gd name="T70" fmla="*/ 259 w 453"/>
              <a:gd name="T71" fmla="*/ 264 h 497"/>
              <a:gd name="T72" fmla="*/ 216 w 453"/>
              <a:gd name="T73" fmla="*/ 168 h 497"/>
              <a:gd name="T74" fmla="*/ 239 w 453"/>
              <a:gd name="T75" fmla="*/ 118 h 497"/>
              <a:gd name="T76" fmla="*/ 125 w 453"/>
              <a:gd name="T77" fmla="*/ 176 h 497"/>
              <a:gd name="T78" fmla="*/ 25 w 453"/>
              <a:gd name="T79" fmla="*/ 160 h 497"/>
              <a:gd name="T80" fmla="*/ 38 w 453"/>
              <a:gd name="T81" fmla="*/ 138 h 497"/>
              <a:gd name="T82" fmla="*/ 127 w 453"/>
              <a:gd name="T83" fmla="*/ 134 h 497"/>
              <a:gd name="T84" fmla="*/ 153 w 453"/>
              <a:gd name="T85" fmla="*/ 183 h 497"/>
              <a:gd name="T86" fmla="*/ 186 w 453"/>
              <a:gd name="T87" fmla="*/ 130 h 497"/>
              <a:gd name="T88" fmla="*/ 153 w 453"/>
              <a:gd name="T89" fmla="*/ 183 h 497"/>
              <a:gd name="T90" fmla="*/ 243 w 453"/>
              <a:gd name="T91" fmla="*/ 266 h 497"/>
              <a:gd name="T92" fmla="*/ 229 w 453"/>
              <a:gd name="T93" fmla="*/ 288 h 497"/>
              <a:gd name="T94" fmla="*/ 179 w 453"/>
              <a:gd name="T95" fmla="*/ 222 h 497"/>
              <a:gd name="T96" fmla="*/ 208 w 453"/>
              <a:gd name="T97" fmla="*/ 185 h 497"/>
              <a:gd name="T98" fmla="*/ 210 w 453"/>
              <a:gd name="T99" fmla="*/ 131 h 497"/>
              <a:gd name="T100" fmla="*/ 174 w 453"/>
              <a:gd name="T101" fmla="*/ 109 h 497"/>
              <a:gd name="T102" fmla="*/ 250 w 453"/>
              <a:gd name="T103" fmla="*/ 28 h 497"/>
              <a:gd name="T104" fmla="*/ 210 w 453"/>
              <a:gd name="T105" fmla="*/ 13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3" h="497">
                <a:moveTo>
                  <a:pt x="431" y="251"/>
                </a:moveTo>
                <a:cubicBezTo>
                  <a:pt x="419" y="247"/>
                  <a:pt x="403" y="246"/>
                  <a:pt x="387" y="246"/>
                </a:cubicBezTo>
                <a:cubicBezTo>
                  <a:pt x="378" y="247"/>
                  <a:pt x="369" y="248"/>
                  <a:pt x="362" y="249"/>
                </a:cubicBezTo>
                <a:cubicBezTo>
                  <a:pt x="359" y="246"/>
                  <a:pt x="355" y="245"/>
                  <a:pt x="351" y="243"/>
                </a:cubicBezTo>
                <a:cubicBezTo>
                  <a:pt x="348" y="236"/>
                  <a:pt x="344" y="228"/>
                  <a:pt x="339" y="221"/>
                </a:cubicBezTo>
                <a:cubicBezTo>
                  <a:pt x="322" y="194"/>
                  <a:pt x="297" y="170"/>
                  <a:pt x="283" y="179"/>
                </a:cubicBezTo>
                <a:cubicBezTo>
                  <a:pt x="269" y="188"/>
                  <a:pt x="279" y="221"/>
                  <a:pt x="296" y="248"/>
                </a:cubicBezTo>
                <a:cubicBezTo>
                  <a:pt x="300" y="256"/>
                  <a:pt x="305" y="263"/>
                  <a:pt x="311" y="269"/>
                </a:cubicBezTo>
                <a:cubicBezTo>
                  <a:pt x="310" y="273"/>
                  <a:pt x="310" y="277"/>
                  <a:pt x="311" y="281"/>
                </a:cubicBezTo>
                <a:cubicBezTo>
                  <a:pt x="306" y="287"/>
                  <a:pt x="302" y="294"/>
                  <a:pt x="298" y="302"/>
                </a:cubicBezTo>
                <a:cubicBezTo>
                  <a:pt x="290" y="317"/>
                  <a:pt x="285" y="332"/>
                  <a:pt x="283" y="344"/>
                </a:cubicBezTo>
                <a:cubicBezTo>
                  <a:pt x="280" y="362"/>
                  <a:pt x="285" y="369"/>
                  <a:pt x="290" y="372"/>
                </a:cubicBezTo>
                <a:cubicBezTo>
                  <a:pt x="293" y="374"/>
                  <a:pt x="299" y="375"/>
                  <a:pt x="308" y="369"/>
                </a:cubicBezTo>
                <a:cubicBezTo>
                  <a:pt x="317" y="364"/>
                  <a:pt x="326" y="354"/>
                  <a:pt x="334" y="341"/>
                </a:cubicBezTo>
                <a:cubicBezTo>
                  <a:pt x="334" y="359"/>
                  <a:pt x="333" y="466"/>
                  <a:pt x="333" y="497"/>
                </a:cubicBezTo>
                <a:cubicBezTo>
                  <a:pt x="355" y="497"/>
                  <a:pt x="355" y="497"/>
                  <a:pt x="355" y="497"/>
                </a:cubicBezTo>
                <a:cubicBezTo>
                  <a:pt x="354" y="445"/>
                  <a:pt x="352" y="324"/>
                  <a:pt x="351" y="309"/>
                </a:cubicBezTo>
                <a:cubicBezTo>
                  <a:pt x="352" y="307"/>
                  <a:pt x="353" y="305"/>
                  <a:pt x="353" y="303"/>
                </a:cubicBezTo>
                <a:cubicBezTo>
                  <a:pt x="355" y="302"/>
                  <a:pt x="357" y="301"/>
                  <a:pt x="359" y="300"/>
                </a:cubicBezTo>
                <a:cubicBezTo>
                  <a:pt x="360" y="299"/>
                  <a:pt x="362" y="298"/>
                  <a:pt x="363" y="297"/>
                </a:cubicBezTo>
                <a:cubicBezTo>
                  <a:pt x="371" y="298"/>
                  <a:pt x="380" y="298"/>
                  <a:pt x="389" y="298"/>
                </a:cubicBezTo>
                <a:cubicBezTo>
                  <a:pt x="411" y="297"/>
                  <a:pt x="431" y="292"/>
                  <a:pt x="443" y="285"/>
                </a:cubicBezTo>
                <a:cubicBezTo>
                  <a:pt x="451" y="279"/>
                  <a:pt x="453" y="274"/>
                  <a:pt x="453" y="270"/>
                </a:cubicBezTo>
                <a:cubicBezTo>
                  <a:pt x="453" y="264"/>
                  <a:pt x="449" y="256"/>
                  <a:pt x="431" y="251"/>
                </a:cubicBezTo>
                <a:close/>
                <a:moveTo>
                  <a:pt x="305" y="242"/>
                </a:moveTo>
                <a:cubicBezTo>
                  <a:pt x="287" y="214"/>
                  <a:pt x="284" y="191"/>
                  <a:pt x="289" y="189"/>
                </a:cubicBezTo>
                <a:cubicBezTo>
                  <a:pt x="293" y="186"/>
                  <a:pt x="312" y="198"/>
                  <a:pt x="330" y="227"/>
                </a:cubicBezTo>
                <a:cubicBezTo>
                  <a:pt x="333" y="232"/>
                  <a:pt x="336" y="237"/>
                  <a:pt x="339" y="242"/>
                </a:cubicBezTo>
                <a:cubicBezTo>
                  <a:pt x="334" y="243"/>
                  <a:pt x="329" y="244"/>
                  <a:pt x="325" y="247"/>
                </a:cubicBezTo>
                <a:cubicBezTo>
                  <a:pt x="321" y="249"/>
                  <a:pt x="318" y="253"/>
                  <a:pt x="315" y="257"/>
                </a:cubicBezTo>
                <a:cubicBezTo>
                  <a:pt x="312" y="253"/>
                  <a:pt x="308" y="248"/>
                  <a:pt x="305" y="242"/>
                </a:cubicBezTo>
                <a:close/>
                <a:moveTo>
                  <a:pt x="336" y="316"/>
                </a:moveTo>
                <a:cubicBezTo>
                  <a:pt x="335" y="318"/>
                  <a:pt x="334" y="320"/>
                  <a:pt x="333" y="321"/>
                </a:cubicBezTo>
                <a:cubicBezTo>
                  <a:pt x="324" y="339"/>
                  <a:pt x="312" y="354"/>
                  <a:pt x="302" y="360"/>
                </a:cubicBezTo>
                <a:cubicBezTo>
                  <a:pt x="298" y="362"/>
                  <a:pt x="296" y="363"/>
                  <a:pt x="295" y="362"/>
                </a:cubicBezTo>
                <a:cubicBezTo>
                  <a:pt x="293" y="361"/>
                  <a:pt x="292" y="356"/>
                  <a:pt x="293" y="346"/>
                </a:cubicBezTo>
                <a:cubicBezTo>
                  <a:pt x="295" y="334"/>
                  <a:pt x="300" y="321"/>
                  <a:pt x="307" y="307"/>
                </a:cubicBezTo>
                <a:cubicBezTo>
                  <a:pt x="310" y="302"/>
                  <a:pt x="313" y="297"/>
                  <a:pt x="316" y="292"/>
                </a:cubicBezTo>
                <a:cubicBezTo>
                  <a:pt x="321" y="299"/>
                  <a:pt x="329" y="303"/>
                  <a:pt x="337" y="305"/>
                </a:cubicBezTo>
                <a:cubicBezTo>
                  <a:pt x="336" y="308"/>
                  <a:pt x="336" y="312"/>
                  <a:pt x="336" y="316"/>
                </a:cubicBezTo>
                <a:close/>
                <a:moveTo>
                  <a:pt x="353" y="291"/>
                </a:moveTo>
                <a:cubicBezTo>
                  <a:pt x="343" y="297"/>
                  <a:pt x="330" y="294"/>
                  <a:pt x="324" y="285"/>
                </a:cubicBezTo>
                <a:cubicBezTo>
                  <a:pt x="318" y="275"/>
                  <a:pt x="321" y="262"/>
                  <a:pt x="331" y="256"/>
                </a:cubicBezTo>
                <a:cubicBezTo>
                  <a:pt x="341" y="250"/>
                  <a:pt x="353" y="253"/>
                  <a:pt x="359" y="263"/>
                </a:cubicBezTo>
                <a:cubicBezTo>
                  <a:pt x="365" y="272"/>
                  <a:pt x="362" y="285"/>
                  <a:pt x="353" y="291"/>
                </a:cubicBezTo>
                <a:close/>
                <a:moveTo>
                  <a:pt x="437" y="276"/>
                </a:moveTo>
                <a:cubicBezTo>
                  <a:pt x="427" y="282"/>
                  <a:pt x="409" y="286"/>
                  <a:pt x="388" y="287"/>
                </a:cubicBezTo>
                <a:cubicBezTo>
                  <a:pt x="382" y="287"/>
                  <a:pt x="376" y="287"/>
                  <a:pt x="371" y="286"/>
                </a:cubicBezTo>
                <a:cubicBezTo>
                  <a:pt x="375" y="278"/>
                  <a:pt x="374" y="268"/>
                  <a:pt x="370" y="259"/>
                </a:cubicBezTo>
                <a:cubicBezTo>
                  <a:pt x="375" y="258"/>
                  <a:pt x="381" y="257"/>
                  <a:pt x="387" y="257"/>
                </a:cubicBezTo>
                <a:cubicBezTo>
                  <a:pt x="403" y="257"/>
                  <a:pt x="417" y="258"/>
                  <a:pt x="428" y="261"/>
                </a:cubicBezTo>
                <a:cubicBezTo>
                  <a:pt x="438" y="264"/>
                  <a:pt x="442" y="268"/>
                  <a:pt x="442" y="270"/>
                </a:cubicBezTo>
                <a:cubicBezTo>
                  <a:pt x="442" y="271"/>
                  <a:pt x="441" y="273"/>
                  <a:pt x="437" y="276"/>
                </a:cubicBezTo>
                <a:close/>
                <a:moveTo>
                  <a:pt x="259" y="14"/>
                </a:moveTo>
                <a:cubicBezTo>
                  <a:pt x="237" y="0"/>
                  <a:pt x="199" y="35"/>
                  <a:pt x="173" y="77"/>
                </a:cubicBezTo>
                <a:cubicBezTo>
                  <a:pt x="166" y="88"/>
                  <a:pt x="160" y="100"/>
                  <a:pt x="155" y="111"/>
                </a:cubicBezTo>
                <a:cubicBezTo>
                  <a:pt x="149" y="113"/>
                  <a:pt x="144" y="116"/>
                  <a:pt x="139" y="119"/>
                </a:cubicBezTo>
                <a:cubicBezTo>
                  <a:pt x="127" y="117"/>
                  <a:pt x="114" y="116"/>
                  <a:pt x="101" y="115"/>
                </a:cubicBezTo>
                <a:cubicBezTo>
                  <a:pt x="76" y="114"/>
                  <a:pt x="52" y="117"/>
                  <a:pt x="34" y="122"/>
                </a:cubicBezTo>
                <a:cubicBezTo>
                  <a:pt x="7" y="130"/>
                  <a:pt x="1" y="142"/>
                  <a:pt x="0" y="151"/>
                </a:cubicBezTo>
                <a:cubicBezTo>
                  <a:pt x="0" y="157"/>
                  <a:pt x="3" y="166"/>
                  <a:pt x="16" y="174"/>
                </a:cubicBezTo>
                <a:cubicBezTo>
                  <a:pt x="34" y="185"/>
                  <a:pt x="64" y="192"/>
                  <a:pt x="98" y="193"/>
                </a:cubicBezTo>
                <a:cubicBezTo>
                  <a:pt x="111" y="194"/>
                  <a:pt x="125" y="193"/>
                  <a:pt x="137" y="192"/>
                </a:cubicBezTo>
                <a:cubicBezTo>
                  <a:pt x="139" y="194"/>
                  <a:pt x="141" y="196"/>
                  <a:pt x="144" y="197"/>
                </a:cubicBezTo>
                <a:cubicBezTo>
                  <a:pt x="146" y="199"/>
                  <a:pt x="149" y="200"/>
                  <a:pt x="152" y="201"/>
                </a:cubicBezTo>
                <a:cubicBezTo>
                  <a:pt x="153" y="204"/>
                  <a:pt x="154" y="207"/>
                  <a:pt x="155" y="210"/>
                </a:cubicBezTo>
                <a:cubicBezTo>
                  <a:pt x="153" y="233"/>
                  <a:pt x="151" y="418"/>
                  <a:pt x="150" y="497"/>
                </a:cubicBezTo>
                <a:cubicBezTo>
                  <a:pt x="183" y="497"/>
                  <a:pt x="183" y="497"/>
                  <a:pt x="183" y="497"/>
                </a:cubicBezTo>
                <a:cubicBezTo>
                  <a:pt x="183" y="450"/>
                  <a:pt x="182" y="286"/>
                  <a:pt x="181" y="259"/>
                </a:cubicBezTo>
                <a:cubicBezTo>
                  <a:pt x="194" y="279"/>
                  <a:pt x="208" y="294"/>
                  <a:pt x="220" y="302"/>
                </a:cubicBezTo>
                <a:cubicBezTo>
                  <a:pt x="234" y="310"/>
                  <a:pt x="243" y="309"/>
                  <a:pt x="248" y="306"/>
                </a:cubicBezTo>
                <a:cubicBezTo>
                  <a:pt x="256" y="302"/>
                  <a:pt x="264" y="291"/>
                  <a:pt x="259" y="264"/>
                </a:cubicBezTo>
                <a:cubicBezTo>
                  <a:pt x="256" y="245"/>
                  <a:pt x="248" y="222"/>
                  <a:pt x="237" y="200"/>
                </a:cubicBezTo>
                <a:cubicBezTo>
                  <a:pt x="230" y="188"/>
                  <a:pt x="223" y="177"/>
                  <a:pt x="216" y="168"/>
                </a:cubicBezTo>
                <a:cubicBezTo>
                  <a:pt x="217" y="162"/>
                  <a:pt x="217" y="155"/>
                  <a:pt x="217" y="149"/>
                </a:cubicBezTo>
                <a:cubicBezTo>
                  <a:pt x="225" y="140"/>
                  <a:pt x="232" y="129"/>
                  <a:pt x="239" y="118"/>
                </a:cubicBezTo>
                <a:cubicBezTo>
                  <a:pt x="266" y="77"/>
                  <a:pt x="281" y="27"/>
                  <a:pt x="259" y="14"/>
                </a:cubicBezTo>
                <a:close/>
                <a:moveTo>
                  <a:pt x="125" y="176"/>
                </a:moveTo>
                <a:cubicBezTo>
                  <a:pt x="117" y="177"/>
                  <a:pt x="108" y="177"/>
                  <a:pt x="99" y="177"/>
                </a:cubicBezTo>
                <a:cubicBezTo>
                  <a:pt x="68" y="176"/>
                  <a:pt x="40" y="169"/>
                  <a:pt x="25" y="160"/>
                </a:cubicBezTo>
                <a:cubicBezTo>
                  <a:pt x="19" y="156"/>
                  <a:pt x="17" y="153"/>
                  <a:pt x="17" y="151"/>
                </a:cubicBezTo>
                <a:cubicBezTo>
                  <a:pt x="17" y="149"/>
                  <a:pt x="23" y="143"/>
                  <a:pt x="38" y="138"/>
                </a:cubicBezTo>
                <a:cubicBezTo>
                  <a:pt x="55" y="133"/>
                  <a:pt x="77" y="131"/>
                  <a:pt x="100" y="132"/>
                </a:cubicBezTo>
                <a:cubicBezTo>
                  <a:pt x="109" y="132"/>
                  <a:pt x="118" y="133"/>
                  <a:pt x="127" y="134"/>
                </a:cubicBezTo>
                <a:cubicBezTo>
                  <a:pt x="120" y="148"/>
                  <a:pt x="120" y="163"/>
                  <a:pt x="125" y="176"/>
                </a:cubicBezTo>
                <a:close/>
                <a:moveTo>
                  <a:pt x="153" y="183"/>
                </a:moveTo>
                <a:cubicBezTo>
                  <a:pt x="138" y="174"/>
                  <a:pt x="134" y="155"/>
                  <a:pt x="143" y="140"/>
                </a:cubicBezTo>
                <a:cubicBezTo>
                  <a:pt x="152" y="126"/>
                  <a:pt x="171" y="121"/>
                  <a:pt x="186" y="130"/>
                </a:cubicBezTo>
                <a:cubicBezTo>
                  <a:pt x="201" y="139"/>
                  <a:pt x="205" y="159"/>
                  <a:pt x="196" y="173"/>
                </a:cubicBezTo>
                <a:cubicBezTo>
                  <a:pt x="187" y="188"/>
                  <a:pt x="167" y="193"/>
                  <a:pt x="153" y="183"/>
                </a:cubicBezTo>
                <a:close/>
                <a:moveTo>
                  <a:pt x="222" y="208"/>
                </a:moveTo>
                <a:cubicBezTo>
                  <a:pt x="233" y="229"/>
                  <a:pt x="240" y="249"/>
                  <a:pt x="243" y="266"/>
                </a:cubicBezTo>
                <a:cubicBezTo>
                  <a:pt x="246" y="282"/>
                  <a:pt x="243" y="290"/>
                  <a:pt x="241" y="291"/>
                </a:cubicBezTo>
                <a:cubicBezTo>
                  <a:pt x="239" y="292"/>
                  <a:pt x="235" y="292"/>
                  <a:pt x="229" y="288"/>
                </a:cubicBezTo>
                <a:cubicBezTo>
                  <a:pt x="215" y="279"/>
                  <a:pt x="196" y="256"/>
                  <a:pt x="182" y="229"/>
                </a:cubicBezTo>
                <a:cubicBezTo>
                  <a:pt x="181" y="227"/>
                  <a:pt x="180" y="224"/>
                  <a:pt x="179" y="222"/>
                </a:cubicBezTo>
                <a:cubicBezTo>
                  <a:pt x="178" y="214"/>
                  <a:pt x="178" y="209"/>
                  <a:pt x="177" y="204"/>
                </a:cubicBezTo>
                <a:cubicBezTo>
                  <a:pt x="189" y="202"/>
                  <a:pt x="200" y="195"/>
                  <a:pt x="208" y="185"/>
                </a:cubicBezTo>
                <a:cubicBezTo>
                  <a:pt x="213" y="192"/>
                  <a:pt x="217" y="200"/>
                  <a:pt x="222" y="208"/>
                </a:cubicBezTo>
                <a:close/>
                <a:moveTo>
                  <a:pt x="210" y="131"/>
                </a:moveTo>
                <a:cubicBezTo>
                  <a:pt x="206" y="125"/>
                  <a:pt x="201" y="120"/>
                  <a:pt x="195" y="116"/>
                </a:cubicBezTo>
                <a:cubicBezTo>
                  <a:pt x="188" y="112"/>
                  <a:pt x="181" y="110"/>
                  <a:pt x="174" y="109"/>
                </a:cubicBezTo>
                <a:cubicBezTo>
                  <a:pt x="178" y="102"/>
                  <a:pt x="182" y="94"/>
                  <a:pt x="187" y="86"/>
                </a:cubicBezTo>
                <a:cubicBezTo>
                  <a:pt x="214" y="42"/>
                  <a:pt x="243" y="24"/>
                  <a:pt x="250" y="28"/>
                </a:cubicBezTo>
                <a:cubicBezTo>
                  <a:pt x="257" y="32"/>
                  <a:pt x="252" y="66"/>
                  <a:pt x="225" y="109"/>
                </a:cubicBezTo>
                <a:cubicBezTo>
                  <a:pt x="220" y="118"/>
                  <a:pt x="215" y="125"/>
                  <a:pt x="210" y="13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129A6505-66CC-F74B-886F-920865E06709}"/>
              </a:ext>
            </a:extLst>
          </p:cNvPr>
          <p:cNvPicPr>
            <a:picLocks noChangeAspect="1"/>
          </p:cNvPicPr>
          <p:nvPr/>
        </p:nvPicPr>
        <p:blipFill>
          <a:blip r:embed="rId3"/>
          <a:stretch>
            <a:fillRect/>
          </a:stretch>
        </p:blipFill>
        <p:spPr>
          <a:xfrm>
            <a:off x="894809" y="4299078"/>
            <a:ext cx="1609470" cy="1083150"/>
          </a:xfrm>
          <a:prstGeom prst="rect">
            <a:avLst/>
          </a:prstGeom>
        </p:spPr>
      </p:pic>
      <p:pic>
        <p:nvPicPr>
          <p:cNvPr id="6" name="Picture 5">
            <a:extLst>
              <a:ext uri="{FF2B5EF4-FFF2-40B4-BE49-F238E27FC236}">
                <a16:creationId xmlns:a16="http://schemas.microsoft.com/office/drawing/2014/main" id="{27B53F80-074D-2249-A2A5-8F826EB6ADE1}"/>
              </a:ext>
            </a:extLst>
          </p:cNvPr>
          <p:cNvPicPr>
            <a:picLocks noChangeAspect="1"/>
          </p:cNvPicPr>
          <p:nvPr/>
        </p:nvPicPr>
        <p:blipFill>
          <a:blip r:embed="rId4"/>
          <a:stretch>
            <a:fillRect/>
          </a:stretch>
        </p:blipFill>
        <p:spPr>
          <a:xfrm>
            <a:off x="488736" y="3429000"/>
            <a:ext cx="617666" cy="617666"/>
          </a:xfrm>
          <a:prstGeom prst="rect">
            <a:avLst/>
          </a:prstGeom>
        </p:spPr>
      </p:pic>
      <p:pic>
        <p:nvPicPr>
          <p:cNvPr id="8" name="Picture 7">
            <a:extLst>
              <a:ext uri="{FF2B5EF4-FFF2-40B4-BE49-F238E27FC236}">
                <a16:creationId xmlns:a16="http://schemas.microsoft.com/office/drawing/2014/main" id="{305CAB4D-D282-9F41-9309-53FF818F94F7}"/>
              </a:ext>
            </a:extLst>
          </p:cNvPr>
          <p:cNvPicPr>
            <a:picLocks noChangeAspect="1"/>
          </p:cNvPicPr>
          <p:nvPr/>
        </p:nvPicPr>
        <p:blipFill>
          <a:blip r:embed="rId5"/>
          <a:stretch>
            <a:fillRect/>
          </a:stretch>
        </p:blipFill>
        <p:spPr>
          <a:xfrm>
            <a:off x="6367336" y="4026303"/>
            <a:ext cx="1381835" cy="1355925"/>
          </a:xfrm>
          <a:prstGeom prst="rect">
            <a:avLst/>
          </a:prstGeom>
        </p:spPr>
      </p:pic>
      <p:sp>
        <p:nvSpPr>
          <p:cNvPr id="29" name="TextBox 28">
            <a:extLst>
              <a:ext uri="{FF2B5EF4-FFF2-40B4-BE49-F238E27FC236}">
                <a16:creationId xmlns:a16="http://schemas.microsoft.com/office/drawing/2014/main" id="{0A5F3A44-74C7-2B49-B1EB-07E07E57C9D5}"/>
              </a:ext>
            </a:extLst>
          </p:cNvPr>
          <p:cNvSpPr txBox="1"/>
          <p:nvPr/>
        </p:nvSpPr>
        <p:spPr>
          <a:xfrm>
            <a:off x="292309" y="1206407"/>
            <a:ext cx="11187118" cy="1200329"/>
          </a:xfrm>
          <a:prstGeom prst="rect">
            <a:avLst/>
          </a:prstGeom>
          <a:noFill/>
        </p:spPr>
        <p:txBody>
          <a:bodyPr wrap="square" rtlCol="0">
            <a:spAutoFit/>
          </a:bodyPr>
          <a:lstStyle/>
          <a:p>
            <a:r>
              <a:rPr lang="en-GB" sz="2400" kern="0" dirty="0">
                <a:latin typeface="Calibri" panose="020F0502020204030204" pitchFamily="34" charset="0"/>
                <a:cs typeface="Calibri" panose="020F0502020204030204" pitchFamily="34" charset="0"/>
              </a:rPr>
              <a:t>Create a </a:t>
            </a:r>
            <a:r>
              <a:rPr lang="en-GB" sz="2400" b="1" kern="0" dirty="0">
                <a:latin typeface="Calibri" panose="020F0502020204030204" pitchFamily="34" charset="0"/>
                <a:cs typeface="Calibri" panose="020F0502020204030204" pitchFamily="34" charset="0"/>
              </a:rPr>
              <a:t>renewable energy fact file </a:t>
            </a:r>
            <a:r>
              <a:rPr lang="en-GB" sz="2400" kern="0" dirty="0">
                <a:latin typeface="Calibri" panose="020F0502020204030204" pitchFamily="34" charset="0"/>
                <a:cs typeface="Calibri" panose="020F0502020204030204" pitchFamily="34" charset="0"/>
              </a:rPr>
              <a:t>about one or more of these clean energy sources.</a:t>
            </a:r>
          </a:p>
          <a:p>
            <a:endParaRPr lang="en-GB" sz="2400" kern="0" dirty="0">
              <a:latin typeface="Calibri" panose="020F0502020204030204" pitchFamily="34" charset="0"/>
              <a:cs typeface="Calibri" panose="020F0502020204030204" pitchFamily="34" charset="0"/>
            </a:endParaRPr>
          </a:p>
          <a:p>
            <a:r>
              <a:rPr lang="en-GB" sz="2400" kern="0" dirty="0">
                <a:latin typeface="Calibri" panose="020F0502020204030204" pitchFamily="34" charset="0"/>
                <a:cs typeface="Calibri" panose="020F0502020204030204" pitchFamily="34" charset="0"/>
              </a:rPr>
              <a:t>Which one would you score the highest?</a:t>
            </a:r>
            <a:endParaRPr lang="en-US" sz="24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23281C9-6639-3E47-B5F3-B938691F8446}"/>
              </a:ext>
            </a:extLst>
          </p:cNvPr>
          <p:cNvSpPr txBox="1"/>
          <p:nvPr/>
        </p:nvSpPr>
        <p:spPr>
          <a:xfrm>
            <a:off x="1006274" y="5890687"/>
            <a:ext cx="1498005" cy="938719"/>
          </a:xfrm>
          <a:prstGeom prst="rect">
            <a:avLst/>
          </a:prstGeom>
          <a:noFill/>
        </p:spPr>
        <p:txBody>
          <a:bodyPr wrap="square" rtlCol="0">
            <a:spAutoFit/>
          </a:bodyPr>
          <a:lstStyle/>
          <a:p>
            <a:pPr lvl="0">
              <a:spcAft>
                <a:spcPts val="1800"/>
              </a:spcAft>
            </a:pPr>
            <a:r>
              <a:rPr lang="en-GB" sz="2000" dirty="0">
                <a:latin typeface="Calibri" panose="020F0502020204030204" pitchFamily="34" charset="0"/>
                <a:cs typeface="Calibri" panose="020F0502020204030204" pitchFamily="34" charset="0"/>
              </a:rPr>
              <a:t>Solar energy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31" name="TextBox 30">
            <a:extLst>
              <a:ext uri="{FF2B5EF4-FFF2-40B4-BE49-F238E27FC236}">
                <a16:creationId xmlns:a16="http://schemas.microsoft.com/office/drawing/2014/main" id="{B70BAB33-B2F9-2B4E-9476-F794A70682C8}"/>
              </a:ext>
            </a:extLst>
          </p:cNvPr>
          <p:cNvSpPr txBox="1"/>
          <p:nvPr/>
        </p:nvSpPr>
        <p:spPr>
          <a:xfrm>
            <a:off x="3537488" y="5890687"/>
            <a:ext cx="1837118" cy="938719"/>
          </a:xfrm>
          <a:prstGeom prst="rect">
            <a:avLst/>
          </a:prstGeom>
          <a:noFill/>
        </p:spPr>
        <p:txBody>
          <a:bodyPr wrap="square" rtlCol="0">
            <a:spAutoFit/>
          </a:bodyPr>
          <a:lstStyle/>
          <a:p>
            <a:pPr lvl="0">
              <a:spcAft>
                <a:spcPts val="1800"/>
              </a:spcAft>
            </a:pPr>
            <a:r>
              <a:rPr lang="en-GB" sz="2000" dirty="0">
                <a:latin typeface="Calibri" panose="020F0502020204030204" pitchFamily="34" charset="0"/>
                <a:cs typeface="Calibri" panose="020F0502020204030204" pitchFamily="34" charset="0"/>
              </a:rPr>
              <a:t>Wind turbines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32" name="TextBox 31">
            <a:extLst>
              <a:ext uri="{FF2B5EF4-FFF2-40B4-BE49-F238E27FC236}">
                <a16:creationId xmlns:a16="http://schemas.microsoft.com/office/drawing/2014/main" id="{C7DF91B0-25A1-B74C-8A25-FB33C223B8A5}"/>
              </a:ext>
            </a:extLst>
          </p:cNvPr>
          <p:cNvSpPr txBox="1"/>
          <p:nvPr/>
        </p:nvSpPr>
        <p:spPr>
          <a:xfrm>
            <a:off x="6407815" y="5890687"/>
            <a:ext cx="1837118" cy="938719"/>
          </a:xfrm>
          <a:prstGeom prst="rect">
            <a:avLst/>
          </a:prstGeom>
          <a:noFill/>
        </p:spPr>
        <p:txBody>
          <a:bodyPr wrap="square" rtlCol="0">
            <a:spAutoFit/>
          </a:bodyPr>
          <a:lstStyle/>
          <a:p>
            <a:pPr lvl="0">
              <a:spcAft>
                <a:spcPts val="1800"/>
              </a:spcAft>
            </a:pPr>
            <a:r>
              <a:rPr lang="en-GB" sz="2000" dirty="0">
                <a:latin typeface="Calibri" panose="020F0502020204030204" pitchFamily="34" charset="0"/>
                <a:cs typeface="Calibri" panose="020F0502020204030204" pitchFamily="34" charset="0"/>
              </a:rPr>
              <a:t>Tidal energy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33" name="TextBox 32">
            <a:extLst>
              <a:ext uri="{FF2B5EF4-FFF2-40B4-BE49-F238E27FC236}">
                <a16:creationId xmlns:a16="http://schemas.microsoft.com/office/drawing/2014/main" id="{F69466B3-46F4-6C4E-AF74-52B04352AE6E}"/>
              </a:ext>
            </a:extLst>
          </p:cNvPr>
          <p:cNvSpPr txBox="1"/>
          <p:nvPr/>
        </p:nvSpPr>
        <p:spPr>
          <a:xfrm>
            <a:off x="9278142" y="5890687"/>
            <a:ext cx="1837118" cy="938719"/>
          </a:xfrm>
          <a:prstGeom prst="rect">
            <a:avLst/>
          </a:prstGeom>
          <a:noFill/>
        </p:spPr>
        <p:txBody>
          <a:bodyPr wrap="square" rtlCol="0">
            <a:spAutoFit/>
          </a:bodyPr>
          <a:lstStyle/>
          <a:p>
            <a:pPr lvl="0">
              <a:spcAft>
                <a:spcPts val="1800"/>
              </a:spcAft>
            </a:pPr>
            <a:r>
              <a:rPr lang="en-GB" sz="2000" dirty="0">
                <a:latin typeface="Calibri" panose="020F0502020204030204" pitchFamily="34" charset="0"/>
                <a:cs typeface="Calibri" panose="020F0502020204030204" pitchFamily="34" charset="0"/>
              </a:rPr>
              <a:t>Hydroelectricity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16" name="Picture 15">
            <a:extLst>
              <a:ext uri="{FF2B5EF4-FFF2-40B4-BE49-F238E27FC236}">
                <a16:creationId xmlns:a16="http://schemas.microsoft.com/office/drawing/2014/main" id="{315DB938-0803-B24F-9D69-BDB45EDDB889}"/>
              </a:ext>
            </a:extLst>
          </p:cNvPr>
          <p:cNvPicPr>
            <a:picLocks noChangeAspect="1"/>
          </p:cNvPicPr>
          <p:nvPr/>
        </p:nvPicPr>
        <p:blipFill>
          <a:blip r:embed="rId6"/>
          <a:stretch>
            <a:fillRect/>
          </a:stretch>
        </p:blipFill>
        <p:spPr>
          <a:xfrm>
            <a:off x="9463833" y="4195354"/>
            <a:ext cx="1162977" cy="1186874"/>
          </a:xfrm>
          <a:prstGeom prst="rect">
            <a:avLst/>
          </a:prstGeom>
        </p:spPr>
      </p:pic>
    </p:spTree>
    <p:extLst>
      <p:ext uri="{BB962C8B-B14F-4D97-AF65-F5344CB8AC3E}">
        <p14:creationId xmlns:p14="http://schemas.microsoft.com/office/powerpoint/2010/main" val="319623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Rechargeable devices</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723281C9-6639-3E47-B5F3-B938691F8446}"/>
              </a:ext>
            </a:extLst>
          </p:cNvPr>
          <p:cNvSpPr txBox="1"/>
          <p:nvPr/>
        </p:nvSpPr>
        <p:spPr>
          <a:xfrm>
            <a:off x="661812" y="5366385"/>
            <a:ext cx="1917250" cy="938719"/>
          </a:xfrm>
          <a:prstGeom prst="rect">
            <a:avLst/>
          </a:prstGeom>
          <a:noFill/>
        </p:spPr>
        <p:txBody>
          <a:bodyPr wrap="square" rtlCol="0">
            <a:spAutoFit/>
          </a:bodyPr>
          <a:lstStyle/>
          <a:p>
            <a:pPr lvl="0">
              <a:spcAft>
                <a:spcPts val="1800"/>
              </a:spcAft>
            </a:pPr>
            <a:r>
              <a:rPr lang="en-GB" sz="2000" dirty="0">
                <a:latin typeface="Calibri" panose="020F0502020204030204" pitchFamily="34" charset="0"/>
                <a:cs typeface="Calibri" panose="020F0502020204030204" pitchFamily="34" charset="0"/>
              </a:rPr>
              <a:t>Wind up torch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31" name="TextBox 30">
            <a:extLst>
              <a:ext uri="{FF2B5EF4-FFF2-40B4-BE49-F238E27FC236}">
                <a16:creationId xmlns:a16="http://schemas.microsoft.com/office/drawing/2014/main" id="{B70BAB33-B2F9-2B4E-9476-F794A70682C8}"/>
              </a:ext>
            </a:extLst>
          </p:cNvPr>
          <p:cNvSpPr txBox="1"/>
          <p:nvPr/>
        </p:nvSpPr>
        <p:spPr>
          <a:xfrm>
            <a:off x="3685465" y="5366385"/>
            <a:ext cx="1837118" cy="1246495"/>
          </a:xfrm>
          <a:prstGeom prst="rect">
            <a:avLst/>
          </a:prstGeom>
          <a:noFill/>
        </p:spPr>
        <p:txBody>
          <a:bodyPr wrap="square" rtlCol="0">
            <a:spAutoFit/>
          </a:bodyPr>
          <a:lstStyle/>
          <a:p>
            <a:pPr lvl="0" algn="ctr">
              <a:spcAft>
                <a:spcPts val="1800"/>
              </a:spcAft>
            </a:pPr>
            <a:r>
              <a:rPr lang="en-GB" sz="2000" dirty="0">
                <a:latin typeface="Calibri" panose="020F0502020204030204" pitchFamily="34" charset="0"/>
                <a:cs typeface="Calibri" panose="020F0502020204030204" pitchFamily="34" charset="0"/>
              </a:rPr>
              <a:t>Solar panel mobile charger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32" name="TextBox 31">
            <a:extLst>
              <a:ext uri="{FF2B5EF4-FFF2-40B4-BE49-F238E27FC236}">
                <a16:creationId xmlns:a16="http://schemas.microsoft.com/office/drawing/2014/main" id="{C7DF91B0-25A1-B74C-8A25-FB33C223B8A5}"/>
              </a:ext>
            </a:extLst>
          </p:cNvPr>
          <p:cNvSpPr txBox="1"/>
          <p:nvPr/>
        </p:nvSpPr>
        <p:spPr>
          <a:xfrm>
            <a:off x="6655732" y="5366385"/>
            <a:ext cx="1837118" cy="938719"/>
          </a:xfrm>
          <a:prstGeom prst="rect">
            <a:avLst/>
          </a:prstGeom>
          <a:noFill/>
        </p:spPr>
        <p:txBody>
          <a:bodyPr wrap="square" rtlCol="0">
            <a:spAutoFit/>
          </a:bodyPr>
          <a:lstStyle/>
          <a:p>
            <a:pPr lvl="0" algn="ctr">
              <a:spcAft>
                <a:spcPts val="1800"/>
              </a:spcAft>
            </a:pPr>
            <a:r>
              <a:rPr lang="en-GB" sz="2000" dirty="0">
                <a:latin typeface="Calibri" panose="020F0502020204030204" pitchFamily="34" charset="0"/>
                <a:cs typeface="Calibri" panose="020F0502020204030204" pitchFamily="34" charset="0"/>
              </a:rPr>
              <a:t>Batteries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33" name="TextBox 32">
            <a:extLst>
              <a:ext uri="{FF2B5EF4-FFF2-40B4-BE49-F238E27FC236}">
                <a16:creationId xmlns:a16="http://schemas.microsoft.com/office/drawing/2014/main" id="{F69466B3-46F4-6C4E-AF74-52B04352AE6E}"/>
              </a:ext>
            </a:extLst>
          </p:cNvPr>
          <p:cNvSpPr txBox="1"/>
          <p:nvPr/>
        </p:nvSpPr>
        <p:spPr>
          <a:xfrm>
            <a:off x="8801145" y="5366385"/>
            <a:ext cx="2782053" cy="1246495"/>
          </a:xfrm>
          <a:prstGeom prst="rect">
            <a:avLst/>
          </a:prstGeom>
          <a:noFill/>
        </p:spPr>
        <p:txBody>
          <a:bodyPr wrap="square" rtlCol="0">
            <a:spAutoFit/>
          </a:bodyPr>
          <a:lstStyle/>
          <a:p>
            <a:pPr lvl="0" algn="ctr">
              <a:spcAft>
                <a:spcPts val="1800"/>
              </a:spcAft>
            </a:pPr>
            <a:r>
              <a:rPr lang="en-GB" sz="2000" dirty="0">
                <a:latin typeface="Calibri" panose="020F0502020204030204" pitchFamily="34" charset="0"/>
                <a:cs typeface="Calibri" panose="020F0502020204030204" pitchFamily="34" charset="0"/>
              </a:rPr>
              <a:t>Low carbon technologies electric car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3" name="Picture 2">
            <a:extLst>
              <a:ext uri="{FF2B5EF4-FFF2-40B4-BE49-F238E27FC236}">
                <a16:creationId xmlns:a16="http://schemas.microsoft.com/office/drawing/2014/main" id="{00FF1895-8AAF-184F-9E40-56C88DBF6405}"/>
              </a:ext>
            </a:extLst>
          </p:cNvPr>
          <p:cNvPicPr>
            <a:picLocks noChangeAspect="1"/>
          </p:cNvPicPr>
          <p:nvPr/>
        </p:nvPicPr>
        <p:blipFill>
          <a:blip r:embed="rId3"/>
          <a:stretch>
            <a:fillRect/>
          </a:stretch>
        </p:blipFill>
        <p:spPr>
          <a:xfrm>
            <a:off x="1043011" y="3072035"/>
            <a:ext cx="1383175" cy="1383175"/>
          </a:xfrm>
          <a:prstGeom prst="rect">
            <a:avLst/>
          </a:prstGeom>
        </p:spPr>
      </p:pic>
      <p:pic>
        <p:nvPicPr>
          <p:cNvPr id="5" name="Picture 4">
            <a:extLst>
              <a:ext uri="{FF2B5EF4-FFF2-40B4-BE49-F238E27FC236}">
                <a16:creationId xmlns:a16="http://schemas.microsoft.com/office/drawing/2014/main" id="{D29979DF-538E-1446-B9DF-B01118E68E26}"/>
              </a:ext>
            </a:extLst>
          </p:cNvPr>
          <p:cNvPicPr>
            <a:picLocks noChangeAspect="1"/>
          </p:cNvPicPr>
          <p:nvPr/>
        </p:nvPicPr>
        <p:blipFill>
          <a:blip r:embed="rId4"/>
          <a:stretch>
            <a:fillRect/>
          </a:stretch>
        </p:blipFill>
        <p:spPr>
          <a:xfrm>
            <a:off x="3670448" y="3005322"/>
            <a:ext cx="1829643" cy="1807862"/>
          </a:xfrm>
          <a:prstGeom prst="rect">
            <a:avLst/>
          </a:prstGeom>
        </p:spPr>
      </p:pic>
      <p:pic>
        <p:nvPicPr>
          <p:cNvPr id="7" name="Picture 6">
            <a:extLst>
              <a:ext uri="{FF2B5EF4-FFF2-40B4-BE49-F238E27FC236}">
                <a16:creationId xmlns:a16="http://schemas.microsoft.com/office/drawing/2014/main" id="{4291D555-435D-FA4A-A159-144E294F8E50}"/>
              </a:ext>
            </a:extLst>
          </p:cNvPr>
          <p:cNvPicPr>
            <a:picLocks noChangeAspect="1"/>
          </p:cNvPicPr>
          <p:nvPr/>
        </p:nvPicPr>
        <p:blipFill>
          <a:blip r:embed="rId5"/>
          <a:stretch>
            <a:fillRect/>
          </a:stretch>
        </p:blipFill>
        <p:spPr>
          <a:xfrm>
            <a:off x="6744353" y="3191591"/>
            <a:ext cx="1469038" cy="1068391"/>
          </a:xfrm>
          <a:prstGeom prst="rect">
            <a:avLst/>
          </a:prstGeom>
        </p:spPr>
      </p:pic>
      <p:sp>
        <p:nvSpPr>
          <p:cNvPr id="19" name="Freeform 11">
            <a:extLst>
              <a:ext uri="{FF2B5EF4-FFF2-40B4-BE49-F238E27FC236}">
                <a16:creationId xmlns:a16="http://schemas.microsoft.com/office/drawing/2014/main" id="{8F32A0C3-7A07-B84B-AC49-5CB68A48C50A}"/>
              </a:ext>
            </a:extLst>
          </p:cNvPr>
          <p:cNvSpPr>
            <a:spLocks noChangeAspect="1" noEditPoints="1"/>
          </p:cNvSpPr>
          <p:nvPr/>
        </p:nvSpPr>
        <p:spPr bwMode="auto">
          <a:xfrm>
            <a:off x="9228914" y="3363910"/>
            <a:ext cx="1976854" cy="723752"/>
          </a:xfrm>
          <a:custGeom>
            <a:avLst/>
            <a:gdLst>
              <a:gd name="T0" fmla="*/ 225 w 1554"/>
              <a:gd name="T1" fmla="*/ 303 h 569"/>
              <a:gd name="T2" fmla="*/ 94 w 1554"/>
              <a:gd name="T3" fmla="*/ 434 h 569"/>
              <a:gd name="T4" fmla="*/ 225 w 1554"/>
              <a:gd name="T5" fmla="*/ 565 h 569"/>
              <a:gd name="T6" fmla="*/ 356 w 1554"/>
              <a:gd name="T7" fmla="*/ 434 h 569"/>
              <a:gd name="T8" fmla="*/ 225 w 1554"/>
              <a:gd name="T9" fmla="*/ 303 h 569"/>
              <a:gd name="T10" fmla="*/ 1533 w 1554"/>
              <a:gd name="T11" fmla="*/ 113 h 569"/>
              <a:gd name="T12" fmla="*/ 1470 w 1554"/>
              <a:gd name="T13" fmla="*/ 113 h 569"/>
              <a:gd name="T14" fmla="*/ 1470 w 1554"/>
              <a:gd name="T15" fmla="*/ 70 h 569"/>
              <a:gd name="T16" fmla="*/ 1533 w 1554"/>
              <a:gd name="T17" fmla="*/ 70 h 569"/>
              <a:gd name="T18" fmla="*/ 1554 w 1554"/>
              <a:gd name="T19" fmla="*/ 49 h 569"/>
              <a:gd name="T20" fmla="*/ 1533 w 1554"/>
              <a:gd name="T21" fmla="*/ 28 h 569"/>
              <a:gd name="T22" fmla="*/ 1470 w 1554"/>
              <a:gd name="T23" fmla="*/ 28 h 569"/>
              <a:gd name="T24" fmla="*/ 1470 w 1554"/>
              <a:gd name="T25" fmla="*/ 18 h 569"/>
              <a:gd name="T26" fmla="*/ 1452 w 1554"/>
              <a:gd name="T27" fmla="*/ 0 h 569"/>
              <a:gd name="T28" fmla="*/ 1432 w 1554"/>
              <a:gd name="T29" fmla="*/ 0 h 569"/>
              <a:gd name="T30" fmla="*/ 1341 w 1554"/>
              <a:gd name="T31" fmla="*/ 83 h 569"/>
              <a:gd name="T32" fmla="*/ 1275 w 1554"/>
              <a:gd name="T33" fmla="*/ 193 h 569"/>
              <a:gd name="T34" fmla="*/ 1275 w 1554"/>
              <a:gd name="T35" fmla="*/ 434 h 569"/>
              <a:gd name="T36" fmla="*/ 1254 w 1554"/>
              <a:gd name="T37" fmla="*/ 456 h 569"/>
              <a:gd name="T38" fmla="*/ 1232 w 1554"/>
              <a:gd name="T39" fmla="*/ 434 h 569"/>
              <a:gd name="T40" fmla="*/ 1232 w 1554"/>
              <a:gd name="T41" fmla="*/ 356 h 569"/>
              <a:gd name="T42" fmla="*/ 1143 w 1554"/>
              <a:gd name="T43" fmla="*/ 257 h 569"/>
              <a:gd name="T44" fmla="*/ 1118 w 1554"/>
              <a:gd name="T45" fmla="*/ 196 h 569"/>
              <a:gd name="T46" fmla="*/ 973 w 1554"/>
              <a:gd name="T47" fmla="*/ 65 h 569"/>
              <a:gd name="T48" fmla="*/ 928 w 1554"/>
              <a:gd name="T49" fmla="*/ 55 h 569"/>
              <a:gd name="T50" fmla="*/ 574 w 1554"/>
              <a:gd name="T51" fmla="*/ 77 h 569"/>
              <a:gd name="T52" fmla="*/ 350 w 1554"/>
              <a:gd name="T53" fmla="*/ 183 h 569"/>
              <a:gd name="T54" fmla="*/ 93 w 1554"/>
              <a:gd name="T55" fmla="*/ 252 h 569"/>
              <a:gd name="T56" fmla="*/ 17 w 1554"/>
              <a:gd name="T57" fmla="*/ 439 h 569"/>
              <a:gd name="T58" fmla="*/ 66 w 1554"/>
              <a:gd name="T59" fmla="*/ 513 h 569"/>
              <a:gd name="T60" fmla="*/ 83 w 1554"/>
              <a:gd name="T61" fmla="*/ 501 h 569"/>
              <a:gd name="T62" fmla="*/ 72 w 1554"/>
              <a:gd name="T63" fmla="*/ 435 h 569"/>
              <a:gd name="T64" fmla="*/ 225 w 1554"/>
              <a:gd name="T65" fmla="*/ 283 h 569"/>
              <a:gd name="T66" fmla="*/ 377 w 1554"/>
              <a:gd name="T67" fmla="*/ 435 h 569"/>
              <a:gd name="T68" fmla="*/ 371 w 1554"/>
              <a:gd name="T69" fmla="*/ 505 h 569"/>
              <a:gd name="T70" fmla="*/ 413 w 1554"/>
              <a:gd name="T71" fmla="*/ 544 h 569"/>
              <a:gd name="T72" fmla="*/ 746 w 1554"/>
              <a:gd name="T73" fmla="*/ 543 h 569"/>
              <a:gd name="T74" fmla="*/ 802 w 1554"/>
              <a:gd name="T75" fmla="*/ 499 h 569"/>
              <a:gd name="T76" fmla="*/ 810 w 1554"/>
              <a:gd name="T77" fmla="*/ 443 h 569"/>
              <a:gd name="T78" fmla="*/ 963 w 1554"/>
              <a:gd name="T79" fmla="*/ 287 h 569"/>
              <a:gd name="T80" fmla="*/ 1114 w 1554"/>
              <a:gd name="T81" fmla="*/ 431 h 569"/>
              <a:gd name="T82" fmla="*/ 1123 w 1554"/>
              <a:gd name="T83" fmla="*/ 433 h 569"/>
              <a:gd name="T84" fmla="*/ 1150 w 1554"/>
              <a:gd name="T85" fmla="*/ 301 h 569"/>
              <a:gd name="T86" fmla="*/ 1190 w 1554"/>
              <a:gd name="T87" fmla="*/ 356 h 569"/>
              <a:gd name="T88" fmla="*/ 1190 w 1554"/>
              <a:gd name="T89" fmla="*/ 434 h 569"/>
              <a:gd name="T90" fmla="*/ 1254 w 1554"/>
              <a:gd name="T91" fmla="*/ 498 h 569"/>
              <a:gd name="T92" fmla="*/ 1317 w 1554"/>
              <a:gd name="T93" fmla="*/ 434 h 569"/>
              <a:gd name="T94" fmla="*/ 1317 w 1554"/>
              <a:gd name="T95" fmla="*/ 193 h 569"/>
              <a:gd name="T96" fmla="*/ 1349 w 1554"/>
              <a:gd name="T97" fmla="*/ 128 h 569"/>
              <a:gd name="T98" fmla="*/ 1432 w 1554"/>
              <a:gd name="T99" fmla="*/ 183 h 569"/>
              <a:gd name="T100" fmla="*/ 1452 w 1554"/>
              <a:gd name="T101" fmla="*/ 183 h 569"/>
              <a:gd name="T102" fmla="*/ 1470 w 1554"/>
              <a:gd name="T103" fmla="*/ 165 h 569"/>
              <a:gd name="T104" fmla="*/ 1470 w 1554"/>
              <a:gd name="T105" fmla="*/ 155 h 569"/>
              <a:gd name="T106" fmla="*/ 1533 w 1554"/>
              <a:gd name="T107" fmla="*/ 155 h 569"/>
              <a:gd name="T108" fmla="*/ 1554 w 1554"/>
              <a:gd name="T109" fmla="*/ 134 h 569"/>
              <a:gd name="T110" fmla="*/ 1533 w 1554"/>
              <a:gd name="T111" fmla="*/ 113 h 569"/>
              <a:gd name="T112" fmla="*/ 963 w 1554"/>
              <a:gd name="T113" fmla="*/ 307 h 569"/>
              <a:gd name="T114" fmla="*/ 832 w 1554"/>
              <a:gd name="T115" fmla="*/ 438 h 569"/>
              <a:gd name="T116" fmla="*/ 963 w 1554"/>
              <a:gd name="T117" fmla="*/ 569 h 569"/>
              <a:gd name="T118" fmla="*/ 1094 w 1554"/>
              <a:gd name="T119" fmla="*/ 438 h 569"/>
              <a:gd name="T120" fmla="*/ 963 w 1554"/>
              <a:gd name="T121" fmla="*/ 30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4" h="569">
                <a:moveTo>
                  <a:pt x="225" y="303"/>
                </a:moveTo>
                <a:cubicBezTo>
                  <a:pt x="153" y="303"/>
                  <a:pt x="94" y="361"/>
                  <a:pt x="94" y="434"/>
                </a:cubicBezTo>
                <a:cubicBezTo>
                  <a:pt x="94" y="506"/>
                  <a:pt x="153" y="565"/>
                  <a:pt x="225" y="565"/>
                </a:cubicBezTo>
                <a:cubicBezTo>
                  <a:pt x="297" y="565"/>
                  <a:pt x="356" y="506"/>
                  <a:pt x="356" y="434"/>
                </a:cubicBezTo>
                <a:cubicBezTo>
                  <a:pt x="356" y="361"/>
                  <a:pt x="297" y="303"/>
                  <a:pt x="225" y="303"/>
                </a:cubicBezTo>
                <a:close/>
                <a:moveTo>
                  <a:pt x="1533" y="113"/>
                </a:moveTo>
                <a:cubicBezTo>
                  <a:pt x="1470" y="113"/>
                  <a:pt x="1470" y="113"/>
                  <a:pt x="1470" y="113"/>
                </a:cubicBezTo>
                <a:cubicBezTo>
                  <a:pt x="1470" y="70"/>
                  <a:pt x="1470" y="70"/>
                  <a:pt x="1470" y="70"/>
                </a:cubicBezTo>
                <a:cubicBezTo>
                  <a:pt x="1533" y="70"/>
                  <a:pt x="1533" y="70"/>
                  <a:pt x="1533" y="70"/>
                </a:cubicBezTo>
                <a:cubicBezTo>
                  <a:pt x="1545" y="70"/>
                  <a:pt x="1554" y="60"/>
                  <a:pt x="1554" y="49"/>
                </a:cubicBezTo>
                <a:cubicBezTo>
                  <a:pt x="1554" y="37"/>
                  <a:pt x="1545" y="28"/>
                  <a:pt x="1533" y="28"/>
                </a:cubicBezTo>
                <a:cubicBezTo>
                  <a:pt x="1470" y="28"/>
                  <a:pt x="1470" y="28"/>
                  <a:pt x="1470" y="28"/>
                </a:cubicBezTo>
                <a:cubicBezTo>
                  <a:pt x="1470" y="18"/>
                  <a:pt x="1470" y="18"/>
                  <a:pt x="1470" y="18"/>
                </a:cubicBezTo>
                <a:cubicBezTo>
                  <a:pt x="1470" y="8"/>
                  <a:pt x="1462" y="0"/>
                  <a:pt x="1452" y="0"/>
                </a:cubicBezTo>
                <a:cubicBezTo>
                  <a:pt x="1432" y="0"/>
                  <a:pt x="1432" y="0"/>
                  <a:pt x="1432" y="0"/>
                </a:cubicBezTo>
                <a:cubicBezTo>
                  <a:pt x="1385" y="0"/>
                  <a:pt x="1346" y="36"/>
                  <a:pt x="1341" y="83"/>
                </a:cubicBezTo>
                <a:cubicBezTo>
                  <a:pt x="1302" y="104"/>
                  <a:pt x="1275" y="145"/>
                  <a:pt x="1275" y="193"/>
                </a:cubicBezTo>
                <a:cubicBezTo>
                  <a:pt x="1275" y="434"/>
                  <a:pt x="1275" y="434"/>
                  <a:pt x="1275" y="434"/>
                </a:cubicBezTo>
                <a:cubicBezTo>
                  <a:pt x="1275" y="446"/>
                  <a:pt x="1266" y="456"/>
                  <a:pt x="1254" y="456"/>
                </a:cubicBezTo>
                <a:cubicBezTo>
                  <a:pt x="1241" y="456"/>
                  <a:pt x="1232" y="446"/>
                  <a:pt x="1232" y="434"/>
                </a:cubicBezTo>
                <a:cubicBezTo>
                  <a:pt x="1232" y="356"/>
                  <a:pt x="1232" y="356"/>
                  <a:pt x="1232" y="356"/>
                </a:cubicBezTo>
                <a:cubicBezTo>
                  <a:pt x="1232" y="304"/>
                  <a:pt x="1193" y="262"/>
                  <a:pt x="1143" y="257"/>
                </a:cubicBezTo>
                <a:cubicBezTo>
                  <a:pt x="1138" y="235"/>
                  <a:pt x="1129" y="214"/>
                  <a:pt x="1118" y="196"/>
                </a:cubicBezTo>
                <a:cubicBezTo>
                  <a:pt x="1086" y="143"/>
                  <a:pt x="1026" y="90"/>
                  <a:pt x="973" y="65"/>
                </a:cubicBezTo>
                <a:cubicBezTo>
                  <a:pt x="962" y="60"/>
                  <a:pt x="940" y="56"/>
                  <a:pt x="928" y="55"/>
                </a:cubicBezTo>
                <a:cubicBezTo>
                  <a:pt x="825" y="46"/>
                  <a:pt x="638" y="62"/>
                  <a:pt x="574" y="77"/>
                </a:cubicBezTo>
                <a:cubicBezTo>
                  <a:pt x="533" y="90"/>
                  <a:pt x="527" y="87"/>
                  <a:pt x="350" y="183"/>
                </a:cubicBezTo>
                <a:cubicBezTo>
                  <a:pt x="251" y="193"/>
                  <a:pt x="145" y="223"/>
                  <a:pt x="93" y="252"/>
                </a:cubicBezTo>
                <a:cubicBezTo>
                  <a:pt x="23" y="292"/>
                  <a:pt x="0" y="377"/>
                  <a:pt x="17" y="439"/>
                </a:cubicBezTo>
                <a:cubicBezTo>
                  <a:pt x="25" y="470"/>
                  <a:pt x="44" y="499"/>
                  <a:pt x="66" y="513"/>
                </a:cubicBezTo>
                <a:cubicBezTo>
                  <a:pt x="73" y="518"/>
                  <a:pt x="86" y="510"/>
                  <a:pt x="83" y="501"/>
                </a:cubicBezTo>
                <a:cubicBezTo>
                  <a:pt x="76" y="481"/>
                  <a:pt x="72" y="450"/>
                  <a:pt x="72" y="435"/>
                </a:cubicBezTo>
                <a:cubicBezTo>
                  <a:pt x="73" y="338"/>
                  <a:pt x="142" y="283"/>
                  <a:pt x="225" y="283"/>
                </a:cubicBezTo>
                <a:cubicBezTo>
                  <a:pt x="308" y="283"/>
                  <a:pt x="375" y="343"/>
                  <a:pt x="377" y="435"/>
                </a:cubicBezTo>
                <a:cubicBezTo>
                  <a:pt x="377" y="455"/>
                  <a:pt x="373" y="482"/>
                  <a:pt x="371" y="505"/>
                </a:cubicBezTo>
                <a:cubicBezTo>
                  <a:pt x="369" y="526"/>
                  <a:pt x="388" y="544"/>
                  <a:pt x="413" y="544"/>
                </a:cubicBezTo>
                <a:cubicBezTo>
                  <a:pt x="488" y="542"/>
                  <a:pt x="669" y="542"/>
                  <a:pt x="746" y="543"/>
                </a:cubicBezTo>
                <a:cubicBezTo>
                  <a:pt x="780" y="544"/>
                  <a:pt x="797" y="529"/>
                  <a:pt x="802" y="499"/>
                </a:cubicBezTo>
                <a:cubicBezTo>
                  <a:pt x="809" y="463"/>
                  <a:pt x="807" y="471"/>
                  <a:pt x="810" y="443"/>
                </a:cubicBezTo>
                <a:cubicBezTo>
                  <a:pt x="823" y="338"/>
                  <a:pt x="875" y="287"/>
                  <a:pt x="963" y="287"/>
                </a:cubicBezTo>
                <a:cubicBezTo>
                  <a:pt x="1044" y="287"/>
                  <a:pt x="1112" y="350"/>
                  <a:pt x="1114" y="431"/>
                </a:cubicBezTo>
                <a:cubicBezTo>
                  <a:pt x="1114" y="437"/>
                  <a:pt x="1120" y="437"/>
                  <a:pt x="1123" y="433"/>
                </a:cubicBezTo>
                <a:cubicBezTo>
                  <a:pt x="1145" y="398"/>
                  <a:pt x="1154" y="349"/>
                  <a:pt x="1150" y="301"/>
                </a:cubicBezTo>
                <a:cubicBezTo>
                  <a:pt x="1173" y="309"/>
                  <a:pt x="1190" y="330"/>
                  <a:pt x="1190" y="356"/>
                </a:cubicBezTo>
                <a:cubicBezTo>
                  <a:pt x="1190" y="434"/>
                  <a:pt x="1190" y="434"/>
                  <a:pt x="1190" y="434"/>
                </a:cubicBezTo>
                <a:cubicBezTo>
                  <a:pt x="1190" y="469"/>
                  <a:pt x="1218" y="498"/>
                  <a:pt x="1254" y="498"/>
                </a:cubicBezTo>
                <a:cubicBezTo>
                  <a:pt x="1289" y="498"/>
                  <a:pt x="1317" y="469"/>
                  <a:pt x="1317" y="434"/>
                </a:cubicBezTo>
                <a:cubicBezTo>
                  <a:pt x="1317" y="193"/>
                  <a:pt x="1317" y="193"/>
                  <a:pt x="1317" y="193"/>
                </a:cubicBezTo>
                <a:cubicBezTo>
                  <a:pt x="1317" y="167"/>
                  <a:pt x="1330" y="143"/>
                  <a:pt x="1349" y="128"/>
                </a:cubicBezTo>
                <a:cubicBezTo>
                  <a:pt x="1363" y="160"/>
                  <a:pt x="1395" y="183"/>
                  <a:pt x="1432" y="183"/>
                </a:cubicBezTo>
                <a:cubicBezTo>
                  <a:pt x="1452" y="183"/>
                  <a:pt x="1452" y="183"/>
                  <a:pt x="1452" y="183"/>
                </a:cubicBezTo>
                <a:cubicBezTo>
                  <a:pt x="1462" y="183"/>
                  <a:pt x="1470" y="175"/>
                  <a:pt x="1470" y="165"/>
                </a:cubicBezTo>
                <a:cubicBezTo>
                  <a:pt x="1470" y="155"/>
                  <a:pt x="1470" y="155"/>
                  <a:pt x="1470" y="155"/>
                </a:cubicBezTo>
                <a:cubicBezTo>
                  <a:pt x="1533" y="155"/>
                  <a:pt x="1533" y="155"/>
                  <a:pt x="1533" y="155"/>
                </a:cubicBezTo>
                <a:cubicBezTo>
                  <a:pt x="1545" y="155"/>
                  <a:pt x="1554" y="146"/>
                  <a:pt x="1554" y="134"/>
                </a:cubicBezTo>
                <a:cubicBezTo>
                  <a:pt x="1554" y="122"/>
                  <a:pt x="1545" y="113"/>
                  <a:pt x="1533" y="113"/>
                </a:cubicBezTo>
                <a:close/>
                <a:moveTo>
                  <a:pt x="963" y="307"/>
                </a:moveTo>
                <a:cubicBezTo>
                  <a:pt x="891" y="307"/>
                  <a:pt x="832" y="366"/>
                  <a:pt x="832" y="438"/>
                </a:cubicBezTo>
                <a:cubicBezTo>
                  <a:pt x="832" y="510"/>
                  <a:pt x="891" y="569"/>
                  <a:pt x="963" y="569"/>
                </a:cubicBezTo>
                <a:cubicBezTo>
                  <a:pt x="1035" y="569"/>
                  <a:pt x="1094" y="510"/>
                  <a:pt x="1094" y="438"/>
                </a:cubicBezTo>
                <a:cubicBezTo>
                  <a:pt x="1094" y="366"/>
                  <a:pt x="1035" y="307"/>
                  <a:pt x="963" y="3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8295580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you know about electricity?</a:t>
            </a:r>
          </a:p>
        </p:txBody>
      </p:sp>
      <p:sp>
        <p:nvSpPr>
          <p:cNvPr id="3" name="TextBox 2">
            <a:extLst>
              <a:ext uri="{FF2B5EF4-FFF2-40B4-BE49-F238E27FC236}">
                <a16:creationId xmlns:a16="http://schemas.microsoft.com/office/drawing/2014/main" id="{4C2766FC-6F86-E04C-9965-9B0C65FA2919}"/>
              </a:ext>
            </a:extLst>
          </p:cNvPr>
          <p:cNvSpPr txBox="1"/>
          <p:nvPr/>
        </p:nvSpPr>
        <p:spPr>
          <a:xfrm>
            <a:off x="292309" y="1206407"/>
            <a:ext cx="8740480" cy="830997"/>
          </a:xfrm>
          <a:prstGeom prst="rect">
            <a:avLst/>
          </a:prstGeom>
          <a:noFill/>
        </p:spPr>
        <p:txBody>
          <a:bodyPr wrap="square" rtlCol="0">
            <a:spAutoFit/>
          </a:bodyPr>
          <a:lstStyle/>
          <a:p>
            <a:r>
              <a:rPr lang="en-GB" sz="2400" kern="0" dirty="0">
                <a:latin typeface="Calibri" panose="020F0502020204030204" pitchFamily="34" charset="0"/>
                <a:cs typeface="Calibri" panose="020F0502020204030204" pitchFamily="34" charset="0"/>
              </a:rPr>
              <a:t>Write or draw anything </a:t>
            </a:r>
            <a:r>
              <a:rPr lang="en-GB" sz="2400" b="1" kern="0" dirty="0">
                <a:latin typeface="Calibri" panose="020F0502020204030204" pitchFamily="34" charset="0"/>
                <a:cs typeface="Calibri" panose="020F0502020204030204" pitchFamily="34" charset="0"/>
              </a:rPr>
              <a:t>more</a:t>
            </a:r>
            <a:r>
              <a:rPr lang="en-GB" sz="2400" kern="0" dirty="0">
                <a:latin typeface="Calibri" panose="020F0502020204030204" pitchFamily="34" charset="0"/>
                <a:cs typeface="Calibri" panose="020F0502020204030204" pitchFamily="34" charset="0"/>
              </a:rPr>
              <a:t> you know about electricity now.</a:t>
            </a:r>
          </a:p>
          <a:p>
            <a:endParaRPr lang="en-US" sz="2400" b="1" dirty="0">
              <a:latin typeface="Calibri" panose="020F0502020204030204" pitchFamily="34" charset="0"/>
              <a:cs typeface="Calibri" panose="020F0502020204030204" pitchFamily="34" charset="0"/>
            </a:endParaRPr>
          </a:p>
        </p:txBody>
      </p:sp>
      <p:sp>
        <p:nvSpPr>
          <p:cNvPr id="19" name="Freeform 25">
            <a:extLst>
              <a:ext uri="{FF2B5EF4-FFF2-40B4-BE49-F238E27FC236}">
                <a16:creationId xmlns:a16="http://schemas.microsoft.com/office/drawing/2014/main" id="{E2F01ACC-5401-1E4F-9034-6CBE4916AE0E}"/>
              </a:ext>
            </a:extLst>
          </p:cNvPr>
          <p:cNvSpPr>
            <a:spLocks/>
          </p:cNvSpPr>
          <p:nvPr/>
        </p:nvSpPr>
        <p:spPr bwMode="auto">
          <a:xfrm>
            <a:off x="4658498" y="3217681"/>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08" name="Group 11">
            <a:extLst>
              <a:ext uri="{FF2B5EF4-FFF2-40B4-BE49-F238E27FC236}">
                <a16:creationId xmlns:a16="http://schemas.microsoft.com/office/drawing/2014/main" id="{1386C25C-CAC0-0341-87BD-295C6DC95B08}"/>
              </a:ext>
            </a:extLst>
          </p:cNvPr>
          <p:cNvGrpSpPr>
            <a:grpSpLocks noChangeAspect="1"/>
          </p:cNvGrpSpPr>
          <p:nvPr/>
        </p:nvGrpSpPr>
        <p:grpSpPr bwMode="auto">
          <a:xfrm>
            <a:off x="5176449" y="3951793"/>
            <a:ext cx="351874" cy="595625"/>
            <a:chOff x="6873" y="2586"/>
            <a:chExt cx="563" cy="953"/>
          </a:xfrm>
          <a:solidFill>
            <a:srgbClr val="FFFFFF"/>
          </a:solidFill>
        </p:grpSpPr>
        <p:sp>
          <p:nvSpPr>
            <p:cNvPr id="109" name="Freeform 12">
              <a:extLst>
                <a:ext uri="{FF2B5EF4-FFF2-40B4-BE49-F238E27FC236}">
                  <a16:creationId xmlns:a16="http://schemas.microsoft.com/office/drawing/2014/main" id="{948D608C-1F02-5E45-85B0-2FE6008FBA27}"/>
                </a:ext>
              </a:extLst>
            </p:cNvPr>
            <p:cNvSpPr>
              <a:spLocks/>
            </p:cNvSpPr>
            <p:nvPr/>
          </p:nvSpPr>
          <p:spPr bwMode="auto">
            <a:xfrm>
              <a:off x="6873" y="2586"/>
              <a:ext cx="354" cy="953"/>
            </a:xfrm>
            <a:custGeom>
              <a:avLst/>
              <a:gdLst>
                <a:gd name="T0" fmla="*/ 141 w 162"/>
                <a:gd name="T1" fmla="*/ 0 h 439"/>
                <a:gd name="T2" fmla="*/ 51 w 162"/>
                <a:gd name="T3" fmla="*/ 0 h 439"/>
                <a:gd name="T4" fmla="*/ 0 w 162"/>
                <a:gd name="T5" fmla="*/ 48 h 439"/>
                <a:gd name="T6" fmla="*/ 0 w 162"/>
                <a:gd name="T7" fmla="*/ 209 h 439"/>
                <a:gd name="T8" fmla="*/ 48 w 162"/>
                <a:gd name="T9" fmla="*/ 256 h 439"/>
                <a:gd name="T10" fmla="*/ 48 w 162"/>
                <a:gd name="T11" fmla="*/ 283 h 439"/>
                <a:gd name="T12" fmla="*/ 64 w 162"/>
                <a:gd name="T13" fmla="*/ 298 h 439"/>
                <a:gd name="T14" fmla="*/ 67 w 162"/>
                <a:gd name="T15" fmla="*/ 298 h 439"/>
                <a:gd name="T16" fmla="*/ 67 w 162"/>
                <a:gd name="T17" fmla="*/ 439 h 439"/>
                <a:gd name="T18" fmla="*/ 110 w 162"/>
                <a:gd name="T19" fmla="*/ 439 h 439"/>
                <a:gd name="T20" fmla="*/ 110 w 162"/>
                <a:gd name="T21" fmla="*/ 298 h 439"/>
                <a:gd name="T22" fmla="*/ 112 w 162"/>
                <a:gd name="T23" fmla="*/ 298 h 439"/>
                <a:gd name="T24" fmla="*/ 128 w 162"/>
                <a:gd name="T25" fmla="*/ 283 h 439"/>
                <a:gd name="T26" fmla="*/ 128 w 162"/>
                <a:gd name="T27" fmla="*/ 257 h 439"/>
                <a:gd name="T28" fmla="*/ 141 w 162"/>
                <a:gd name="T29" fmla="*/ 256 h 439"/>
                <a:gd name="T30" fmla="*/ 162 w 162"/>
                <a:gd name="T31" fmla="*/ 236 h 439"/>
                <a:gd name="T32" fmla="*/ 162 w 162"/>
                <a:gd name="T33" fmla="*/ 19 h 439"/>
                <a:gd name="T34" fmla="*/ 141 w 162"/>
                <a:gd name="T35"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439">
                  <a:moveTo>
                    <a:pt x="141" y="0"/>
                  </a:moveTo>
                  <a:cubicBezTo>
                    <a:pt x="120" y="0"/>
                    <a:pt x="66" y="0"/>
                    <a:pt x="51" y="0"/>
                  </a:cubicBezTo>
                  <a:cubicBezTo>
                    <a:pt x="37" y="0"/>
                    <a:pt x="0" y="11"/>
                    <a:pt x="0" y="48"/>
                  </a:cubicBezTo>
                  <a:cubicBezTo>
                    <a:pt x="0" y="84"/>
                    <a:pt x="0" y="192"/>
                    <a:pt x="0" y="209"/>
                  </a:cubicBezTo>
                  <a:cubicBezTo>
                    <a:pt x="0" y="225"/>
                    <a:pt x="12" y="252"/>
                    <a:pt x="48" y="256"/>
                  </a:cubicBezTo>
                  <a:cubicBezTo>
                    <a:pt x="48" y="283"/>
                    <a:pt x="48" y="283"/>
                    <a:pt x="48" y="283"/>
                  </a:cubicBezTo>
                  <a:cubicBezTo>
                    <a:pt x="48" y="291"/>
                    <a:pt x="55" y="298"/>
                    <a:pt x="64" y="298"/>
                  </a:cubicBezTo>
                  <a:cubicBezTo>
                    <a:pt x="67" y="298"/>
                    <a:pt x="67" y="298"/>
                    <a:pt x="67" y="298"/>
                  </a:cubicBezTo>
                  <a:cubicBezTo>
                    <a:pt x="67" y="439"/>
                    <a:pt x="67" y="439"/>
                    <a:pt x="67" y="439"/>
                  </a:cubicBezTo>
                  <a:cubicBezTo>
                    <a:pt x="110" y="439"/>
                    <a:pt x="110" y="439"/>
                    <a:pt x="110" y="439"/>
                  </a:cubicBezTo>
                  <a:cubicBezTo>
                    <a:pt x="110" y="298"/>
                    <a:pt x="110" y="298"/>
                    <a:pt x="110" y="298"/>
                  </a:cubicBezTo>
                  <a:cubicBezTo>
                    <a:pt x="112" y="298"/>
                    <a:pt x="112" y="298"/>
                    <a:pt x="112" y="298"/>
                  </a:cubicBezTo>
                  <a:cubicBezTo>
                    <a:pt x="120" y="298"/>
                    <a:pt x="128" y="291"/>
                    <a:pt x="128" y="283"/>
                  </a:cubicBezTo>
                  <a:cubicBezTo>
                    <a:pt x="128" y="257"/>
                    <a:pt x="128" y="257"/>
                    <a:pt x="128" y="257"/>
                  </a:cubicBezTo>
                  <a:cubicBezTo>
                    <a:pt x="136" y="257"/>
                    <a:pt x="141" y="256"/>
                    <a:pt x="141" y="256"/>
                  </a:cubicBezTo>
                  <a:cubicBezTo>
                    <a:pt x="141" y="256"/>
                    <a:pt x="162" y="259"/>
                    <a:pt x="162" y="236"/>
                  </a:cubicBezTo>
                  <a:cubicBezTo>
                    <a:pt x="162" y="214"/>
                    <a:pt x="162" y="19"/>
                    <a:pt x="162" y="19"/>
                  </a:cubicBezTo>
                  <a:cubicBezTo>
                    <a:pt x="162" y="19"/>
                    <a:pt x="162" y="0"/>
                    <a:pt x="1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3">
              <a:extLst>
                <a:ext uri="{FF2B5EF4-FFF2-40B4-BE49-F238E27FC236}">
                  <a16:creationId xmlns:a16="http://schemas.microsoft.com/office/drawing/2014/main" id="{831527CF-5027-C94A-BED1-617E9303BE57}"/>
                </a:ext>
              </a:extLst>
            </p:cNvPr>
            <p:cNvSpPr>
              <a:spLocks/>
            </p:cNvSpPr>
            <p:nvPr/>
          </p:nvSpPr>
          <p:spPr bwMode="auto">
            <a:xfrm>
              <a:off x="7242" y="2657"/>
              <a:ext cx="194" cy="115"/>
            </a:xfrm>
            <a:custGeom>
              <a:avLst/>
              <a:gdLst>
                <a:gd name="T0" fmla="*/ 0 w 89"/>
                <a:gd name="T1" fmla="*/ 53 h 53"/>
                <a:gd name="T2" fmla="*/ 74 w 89"/>
                <a:gd name="T3" fmla="*/ 53 h 53"/>
                <a:gd name="T4" fmla="*/ 89 w 89"/>
                <a:gd name="T5" fmla="*/ 38 h 53"/>
                <a:gd name="T6" fmla="*/ 89 w 89"/>
                <a:gd name="T7" fmla="*/ 15 h 53"/>
                <a:gd name="T8" fmla="*/ 74 w 89"/>
                <a:gd name="T9" fmla="*/ 0 h 53"/>
                <a:gd name="T10" fmla="*/ 0 w 89"/>
                <a:gd name="T11" fmla="*/ 0 h 53"/>
                <a:gd name="T12" fmla="*/ 0 w 8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89" h="53">
                  <a:moveTo>
                    <a:pt x="0" y="53"/>
                  </a:moveTo>
                  <a:cubicBezTo>
                    <a:pt x="74" y="53"/>
                    <a:pt x="74" y="53"/>
                    <a:pt x="74" y="53"/>
                  </a:cubicBezTo>
                  <a:cubicBezTo>
                    <a:pt x="82" y="53"/>
                    <a:pt x="89" y="46"/>
                    <a:pt x="89" y="38"/>
                  </a:cubicBezTo>
                  <a:cubicBezTo>
                    <a:pt x="89" y="15"/>
                    <a:pt x="89" y="15"/>
                    <a:pt x="89" y="15"/>
                  </a:cubicBezTo>
                  <a:cubicBezTo>
                    <a:pt x="89" y="7"/>
                    <a:pt x="82" y="0"/>
                    <a:pt x="74" y="0"/>
                  </a:cubicBezTo>
                  <a:cubicBezTo>
                    <a:pt x="0" y="0"/>
                    <a:pt x="0" y="0"/>
                    <a:pt x="0" y="0"/>
                  </a:cubicBez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4">
              <a:extLst>
                <a:ext uri="{FF2B5EF4-FFF2-40B4-BE49-F238E27FC236}">
                  <a16:creationId xmlns:a16="http://schemas.microsoft.com/office/drawing/2014/main" id="{9986EA5E-52AD-6E49-8D79-A4348B6F1607}"/>
                </a:ext>
              </a:extLst>
            </p:cNvPr>
            <p:cNvSpPr>
              <a:spLocks/>
            </p:cNvSpPr>
            <p:nvPr/>
          </p:nvSpPr>
          <p:spPr bwMode="auto">
            <a:xfrm>
              <a:off x="7242" y="2940"/>
              <a:ext cx="179" cy="65"/>
            </a:xfrm>
            <a:custGeom>
              <a:avLst/>
              <a:gdLst>
                <a:gd name="T0" fmla="*/ 0 w 82"/>
                <a:gd name="T1" fmla="*/ 0 h 30"/>
                <a:gd name="T2" fmla="*/ 69 w 82"/>
                <a:gd name="T3" fmla="*/ 0 h 30"/>
                <a:gd name="T4" fmla="*/ 82 w 82"/>
                <a:gd name="T5" fmla="*/ 13 h 30"/>
                <a:gd name="T6" fmla="*/ 82 w 82"/>
                <a:gd name="T7" fmla="*/ 17 h 30"/>
                <a:gd name="T8" fmla="*/ 69 w 82"/>
                <a:gd name="T9" fmla="*/ 30 h 30"/>
                <a:gd name="T10" fmla="*/ 0 w 82"/>
                <a:gd name="T11" fmla="*/ 30 h 30"/>
                <a:gd name="T12" fmla="*/ 0 w 8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2" h="30">
                  <a:moveTo>
                    <a:pt x="0" y="0"/>
                  </a:moveTo>
                  <a:cubicBezTo>
                    <a:pt x="69" y="0"/>
                    <a:pt x="69" y="0"/>
                    <a:pt x="69" y="0"/>
                  </a:cubicBezTo>
                  <a:cubicBezTo>
                    <a:pt x="76" y="0"/>
                    <a:pt x="82" y="6"/>
                    <a:pt x="82" y="13"/>
                  </a:cubicBezTo>
                  <a:cubicBezTo>
                    <a:pt x="82" y="17"/>
                    <a:pt x="82" y="17"/>
                    <a:pt x="82" y="17"/>
                  </a:cubicBezTo>
                  <a:cubicBezTo>
                    <a:pt x="82" y="24"/>
                    <a:pt x="76" y="30"/>
                    <a:pt x="69" y="30"/>
                  </a:cubicBezTo>
                  <a:cubicBezTo>
                    <a:pt x="0" y="30"/>
                    <a:pt x="0" y="30"/>
                    <a:pt x="0" y="3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2" name="Freeform 18">
            <a:extLst>
              <a:ext uri="{FF2B5EF4-FFF2-40B4-BE49-F238E27FC236}">
                <a16:creationId xmlns:a16="http://schemas.microsoft.com/office/drawing/2014/main" id="{728555B4-190D-044A-859D-7875611D3DF4}"/>
              </a:ext>
            </a:extLst>
          </p:cNvPr>
          <p:cNvSpPr>
            <a:spLocks noEditPoints="1"/>
          </p:cNvSpPr>
          <p:nvPr/>
        </p:nvSpPr>
        <p:spPr bwMode="auto">
          <a:xfrm flipH="1">
            <a:off x="5686473" y="3993362"/>
            <a:ext cx="520185" cy="512487"/>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113" name="Group 39">
            <a:extLst>
              <a:ext uri="{FF2B5EF4-FFF2-40B4-BE49-F238E27FC236}">
                <a16:creationId xmlns:a16="http://schemas.microsoft.com/office/drawing/2014/main" id="{20A0BD14-B4B1-EF45-8876-B605E5475689}"/>
              </a:ext>
            </a:extLst>
          </p:cNvPr>
          <p:cNvGrpSpPr>
            <a:grpSpLocks noChangeAspect="1"/>
          </p:cNvGrpSpPr>
          <p:nvPr/>
        </p:nvGrpSpPr>
        <p:grpSpPr bwMode="auto">
          <a:xfrm flipH="1">
            <a:off x="6364807" y="3951793"/>
            <a:ext cx="381147" cy="595625"/>
            <a:chOff x="1137" y="606"/>
            <a:chExt cx="869" cy="1358"/>
          </a:xfrm>
          <a:solidFill>
            <a:srgbClr val="FFFFFF"/>
          </a:solidFill>
        </p:grpSpPr>
        <p:sp>
          <p:nvSpPr>
            <p:cNvPr id="114" name="Freeform 40">
              <a:extLst>
                <a:ext uri="{FF2B5EF4-FFF2-40B4-BE49-F238E27FC236}">
                  <a16:creationId xmlns:a16="http://schemas.microsoft.com/office/drawing/2014/main" id="{246CF930-E4C5-BC4B-97E2-3DF441206182}"/>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41">
              <a:extLst>
                <a:ext uri="{FF2B5EF4-FFF2-40B4-BE49-F238E27FC236}">
                  <a16:creationId xmlns:a16="http://schemas.microsoft.com/office/drawing/2014/main" id="{346A0208-399D-F141-8815-D75CCD1F49CE}"/>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0" name="Freeform 25">
            <a:extLst>
              <a:ext uri="{FF2B5EF4-FFF2-40B4-BE49-F238E27FC236}">
                <a16:creationId xmlns:a16="http://schemas.microsoft.com/office/drawing/2014/main" id="{4B91A7A7-DF1D-FD40-A1E4-2089777E7682}"/>
              </a:ext>
            </a:extLst>
          </p:cNvPr>
          <p:cNvSpPr>
            <a:spLocks/>
          </p:cNvSpPr>
          <p:nvPr/>
        </p:nvSpPr>
        <p:spPr bwMode="auto">
          <a:xfrm>
            <a:off x="7062015" y="1775013"/>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5">
            <a:extLst>
              <a:ext uri="{FF2B5EF4-FFF2-40B4-BE49-F238E27FC236}">
                <a16:creationId xmlns:a16="http://schemas.microsoft.com/office/drawing/2014/main" id="{DEAB8411-F9B9-274D-A1D9-E88867BBA50F}"/>
              </a:ext>
            </a:extLst>
          </p:cNvPr>
          <p:cNvSpPr>
            <a:spLocks/>
          </p:cNvSpPr>
          <p:nvPr/>
        </p:nvSpPr>
        <p:spPr bwMode="auto">
          <a:xfrm>
            <a:off x="8263773" y="4752087"/>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5">
            <a:extLst>
              <a:ext uri="{FF2B5EF4-FFF2-40B4-BE49-F238E27FC236}">
                <a16:creationId xmlns:a16="http://schemas.microsoft.com/office/drawing/2014/main" id="{0D0293F6-FC03-6E43-87B5-AE0B7C8F8A62}"/>
              </a:ext>
            </a:extLst>
          </p:cNvPr>
          <p:cNvSpPr>
            <a:spLocks/>
          </p:cNvSpPr>
          <p:nvPr/>
        </p:nvSpPr>
        <p:spPr bwMode="auto">
          <a:xfrm>
            <a:off x="1966206" y="4505849"/>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5">
            <a:extLst>
              <a:ext uri="{FF2B5EF4-FFF2-40B4-BE49-F238E27FC236}">
                <a16:creationId xmlns:a16="http://schemas.microsoft.com/office/drawing/2014/main" id="{2401E005-1359-3946-BB4E-C992400E2FEF}"/>
              </a:ext>
            </a:extLst>
          </p:cNvPr>
          <p:cNvSpPr>
            <a:spLocks/>
          </p:cNvSpPr>
          <p:nvPr/>
        </p:nvSpPr>
        <p:spPr bwMode="auto">
          <a:xfrm>
            <a:off x="1205100" y="2442000"/>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6" name="Straight Connector 5">
            <a:extLst>
              <a:ext uri="{FF2B5EF4-FFF2-40B4-BE49-F238E27FC236}">
                <a16:creationId xmlns:a16="http://schemas.microsoft.com/office/drawing/2014/main" id="{5A987E71-31E0-A947-A762-46C37F3672F8}"/>
              </a:ext>
            </a:extLst>
          </p:cNvPr>
          <p:cNvCxnSpPr>
            <a:cxnSpLocks/>
          </p:cNvCxnSpPr>
          <p:nvPr/>
        </p:nvCxnSpPr>
        <p:spPr>
          <a:xfrm flipV="1">
            <a:off x="6397350" y="3205380"/>
            <a:ext cx="697208" cy="535603"/>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088F17-8ED6-A642-AE37-E0C992F68C10}"/>
              </a:ext>
            </a:extLst>
          </p:cNvPr>
          <p:cNvCxnSpPr>
            <a:cxnSpLocks/>
          </p:cNvCxnSpPr>
          <p:nvPr/>
        </p:nvCxnSpPr>
        <p:spPr>
          <a:xfrm>
            <a:off x="6930292" y="4505849"/>
            <a:ext cx="1755258" cy="660846"/>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70C47B-B6C8-654D-9CB5-512FF289B183}"/>
              </a:ext>
            </a:extLst>
          </p:cNvPr>
          <p:cNvCxnSpPr>
            <a:cxnSpLocks/>
          </p:cNvCxnSpPr>
          <p:nvPr/>
        </p:nvCxnSpPr>
        <p:spPr>
          <a:xfrm flipH="1" flipV="1">
            <a:off x="3592681" y="3778101"/>
            <a:ext cx="1424163" cy="289944"/>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72D919-5C15-DD4B-8098-EBA47B493329}"/>
              </a:ext>
            </a:extLst>
          </p:cNvPr>
          <p:cNvCxnSpPr>
            <a:cxnSpLocks/>
          </p:cNvCxnSpPr>
          <p:nvPr/>
        </p:nvCxnSpPr>
        <p:spPr>
          <a:xfrm flipH="1">
            <a:off x="4247278" y="4699500"/>
            <a:ext cx="642340" cy="436312"/>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sp>
        <p:nvSpPr>
          <p:cNvPr id="40" name="Freeform 25">
            <a:extLst>
              <a:ext uri="{FF2B5EF4-FFF2-40B4-BE49-F238E27FC236}">
                <a16:creationId xmlns:a16="http://schemas.microsoft.com/office/drawing/2014/main" id="{8393B224-F238-164A-8580-616D559B785C}"/>
              </a:ext>
            </a:extLst>
          </p:cNvPr>
          <p:cNvSpPr>
            <a:spLocks/>
          </p:cNvSpPr>
          <p:nvPr/>
        </p:nvSpPr>
        <p:spPr bwMode="auto">
          <a:xfrm>
            <a:off x="3025601" y="2451875"/>
            <a:ext cx="1287461" cy="830998"/>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25">
            <a:extLst>
              <a:ext uri="{FF2B5EF4-FFF2-40B4-BE49-F238E27FC236}">
                <a16:creationId xmlns:a16="http://schemas.microsoft.com/office/drawing/2014/main" id="{3A7F00DC-2B81-9A46-A07A-7DCA62EA9852}"/>
              </a:ext>
            </a:extLst>
          </p:cNvPr>
          <p:cNvSpPr>
            <a:spLocks/>
          </p:cNvSpPr>
          <p:nvPr/>
        </p:nvSpPr>
        <p:spPr bwMode="auto">
          <a:xfrm>
            <a:off x="362739" y="2606010"/>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25">
            <a:extLst>
              <a:ext uri="{FF2B5EF4-FFF2-40B4-BE49-F238E27FC236}">
                <a16:creationId xmlns:a16="http://schemas.microsoft.com/office/drawing/2014/main" id="{C2600285-680E-044B-AB87-1EB2D86344C8}"/>
              </a:ext>
            </a:extLst>
          </p:cNvPr>
          <p:cNvSpPr>
            <a:spLocks/>
          </p:cNvSpPr>
          <p:nvPr/>
        </p:nvSpPr>
        <p:spPr bwMode="auto">
          <a:xfrm>
            <a:off x="918348" y="4837648"/>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25">
            <a:extLst>
              <a:ext uri="{FF2B5EF4-FFF2-40B4-BE49-F238E27FC236}">
                <a16:creationId xmlns:a16="http://schemas.microsoft.com/office/drawing/2014/main" id="{4F14298C-1791-AD43-9320-592C433C271D}"/>
              </a:ext>
            </a:extLst>
          </p:cNvPr>
          <p:cNvSpPr>
            <a:spLocks/>
          </p:cNvSpPr>
          <p:nvPr/>
        </p:nvSpPr>
        <p:spPr bwMode="auto">
          <a:xfrm>
            <a:off x="3954959" y="5093233"/>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1604B35B-B7D4-C14B-BAC9-11A6FD0A995F}"/>
              </a:ext>
            </a:extLst>
          </p:cNvPr>
          <p:cNvSpPr>
            <a:spLocks/>
          </p:cNvSpPr>
          <p:nvPr/>
        </p:nvSpPr>
        <p:spPr bwMode="auto">
          <a:xfrm>
            <a:off x="8541993" y="1645244"/>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25">
            <a:extLst>
              <a:ext uri="{FF2B5EF4-FFF2-40B4-BE49-F238E27FC236}">
                <a16:creationId xmlns:a16="http://schemas.microsoft.com/office/drawing/2014/main" id="{C7356ED0-0518-3747-A717-0E2D55A214EB}"/>
              </a:ext>
            </a:extLst>
          </p:cNvPr>
          <p:cNvSpPr>
            <a:spLocks/>
          </p:cNvSpPr>
          <p:nvPr/>
        </p:nvSpPr>
        <p:spPr bwMode="auto">
          <a:xfrm>
            <a:off x="9662594" y="1641181"/>
            <a:ext cx="2237097" cy="1443945"/>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5">
            <a:extLst>
              <a:ext uri="{FF2B5EF4-FFF2-40B4-BE49-F238E27FC236}">
                <a16:creationId xmlns:a16="http://schemas.microsoft.com/office/drawing/2014/main" id="{E142A51C-6433-F749-AE4C-E1E5978DB897}"/>
              </a:ext>
            </a:extLst>
          </p:cNvPr>
          <p:cNvSpPr>
            <a:spLocks/>
          </p:cNvSpPr>
          <p:nvPr/>
        </p:nvSpPr>
        <p:spPr bwMode="auto">
          <a:xfrm>
            <a:off x="10307144" y="4132467"/>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25">
            <a:extLst>
              <a:ext uri="{FF2B5EF4-FFF2-40B4-BE49-F238E27FC236}">
                <a16:creationId xmlns:a16="http://schemas.microsoft.com/office/drawing/2014/main" id="{2F413816-959F-3344-825A-423CC70EC801}"/>
              </a:ext>
            </a:extLst>
          </p:cNvPr>
          <p:cNvSpPr>
            <a:spLocks/>
          </p:cNvSpPr>
          <p:nvPr/>
        </p:nvSpPr>
        <p:spPr bwMode="auto">
          <a:xfrm>
            <a:off x="6976063" y="5093233"/>
            <a:ext cx="1879520" cy="1213145"/>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3101062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634393" y="1283855"/>
            <a:ext cx="4882166" cy="4882166"/>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1456848" y="1283855"/>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4C2766FC-6F86-E04C-9965-9B0C65FA2919}"/>
              </a:ext>
            </a:extLst>
          </p:cNvPr>
          <p:cNvSpPr txBox="1"/>
          <p:nvPr/>
        </p:nvSpPr>
        <p:spPr>
          <a:xfrm rot="16200000">
            <a:off x="-191009" y="3826235"/>
            <a:ext cx="2862321" cy="830997"/>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We will be able to:</a:t>
            </a:r>
          </a:p>
          <a:p>
            <a:endParaRPr lang="en-US" sz="2400" b="1" dirty="0">
              <a:latin typeface="Calibri" panose="020F0502020204030204" pitchFamily="34" charset="0"/>
              <a:cs typeface="Calibri" panose="020F0502020204030204" pitchFamily="34" charset="0"/>
            </a:endParaRPr>
          </a:p>
        </p:txBody>
      </p:sp>
      <p:sp>
        <p:nvSpPr>
          <p:cNvPr id="104" name="TextBox 103">
            <a:extLst>
              <a:ext uri="{FF2B5EF4-FFF2-40B4-BE49-F238E27FC236}">
                <a16:creationId xmlns:a16="http://schemas.microsoft.com/office/drawing/2014/main" id="{C4FECA6F-75CF-AC43-B6E2-64A85997C528}"/>
              </a:ext>
            </a:extLst>
          </p:cNvPr>
          <p:cNvSpPr txBox="1"/>
          <p:nvPr/>
        </p:nvSpPr>
        <p:spPr>
          <a:xfrm>
            <a:off x="1918732" y="2711823"/>
            <a:ext cx="4157201" cy="2862322"/>
          </a:xfrm>
          <a:prstGeom prst="rect">
            <a:avLst/>
          </a:prstGeom>
          <a:noFill/>
        </p:spPr>
        <p:txBody>
          <a:bodyPr wrap="square" rtlCol="0">
            <a:spAutoFit/>
          </a:bodyPr>
          <a:lstStyle/>
          <a:p>
            <a:pPr lvl="0"/>
            <a:r>
              <a:rPr lang="en-GB" sz="2000" dirty="0">
                <a:latin typeface="Calibri" panose="020F0502020204030204" pitchFamily="34" charset="0"/>
                <a:cs typeface="Calibri" panose="020F0502020204030204" pitchFamily="34" charset="0"/>
              </a:rPr>
              <a:t>Identify appliances that use batteries or mains electricity</a:t>
            </a:r>
          </a:p>
          <a:p>
            <a:pPr lvl="0"/>
            <a:endParaRPr lang="en-GB" sz="2000" dirty="0">
              <a:latin typeface="Calibri" panose="020F0502020204030204" pitchFamily="34" charset="0"/>
              <a:cs typeface="Calibri" panose="020F0502020204030204" pitchFamily="34" charset="0"/>
            </a:endParaRPr>
          </a:p>
          <a:p>
            <a:pPr lvl="0"/>
            <a:r>
              <a:rPr lang="en-GB" sz="2000" dirty="0">
                <a:latin typeface="Calibri" panose="020F0502020204030204" pitchFamily="34" charset="0"/>
                <a:cs typeface="Calibri" panose="020F0502020204030204" pitchFamily="34" charset="0"/>
              </a:rPr>
              <a:t>Describe and demonstrate how to use electricity safely</a:t>
            </a:r>
          </a:p>
          <a:p>
            <a:pPr marL="114300" lvl="0" indent="0">
              <a:buNone/>
            </a:pPr>
            <a:endParaRPr lang="en-GB" sz="2000" dirty="0">
              <a:latin typeface="Calibri" panose="020F0502020204030204" pitchFamily="34" charset="0"/>
              <a:cs typeface="Calibri" panose="020F0502020204030204" pitchFamily="34" charset="0"/>
            </a:endParaRPr>
          </a:p>
          <a:p>
            <a:pPr lvl="0"/>
            <a:r>
              <a:rPr lang="en-GB" sz="2000" dirty="0">
                <a:latin typeface="Calibri" panose="020F0502020204030204" pitchFamily="34" charset="0"/>
                <a:cs typeface="Calibri" panose="020F0502020204030204" pitchFamily="34" charset="0"/>
              </a:rPr>
              <a:t>Explain the importance of saving electricity, and ways to do this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4" name="Picture 3">
            <a:extLst>
              <a:ext uri="{FF2B5EF4-FFF2-40B4-BE49-F238E27FC236}">
                <a16:creationId xmlns:a16="http://schemas.microsoft.com/office/drawing/2014/main" id="{9D858C92-246C-B44A-802B-8ED32CECD2BA}"/>
              </a:ext>
            </a:extLst>
          </p:cNvPr>
          <p:cNvPicPr>
            <a:picLocks noChangeAspect="1"/>
          </p:cNvPicPr>
          <p:nvPr/>
        </p:nvPicPr>
        <p:blipFill>
          <a:blip r:embed="rId2"/>
          <a:stretch>
            <a:fillRect/>
          </a:stretch>
        </p:blipFill>
        <p:spPr>
          <a:xfrm>
            <a:off x="1377160" y="2810572"/>
            <a:ext cx="518869" cy="518869"/>
          </a:xfrm>
          <a:prstGeom prst="rect">
            <a:avLst/>
          </a:prstGeom>
        </p:spPr>
      </p:pic>
      <p:pic>
        <p:nvPicPr>
          <p:cNvPr id="106" name="Picture 105">
            <a:extLst>
              <a:ext uri="{FF2B5EF4-FFF2-40B4-BE49-F238E27FC236}">
                <a16:creationId xmlns:a16="http://schemas.microsoft.com/office/drawing/2014/main" id="{FAD16677-1DD8-2445-A572-E4A818125891}"/>
              </a:ext>
            </a:extLst>
          </p:cNvPr>
          <p:cNvPicPr>
            <a:picLocks noChangeAspect="1"/>
          </p:cNvPicPr>
          <p:nvPr/>
        </p:nvPicPr>
        <p:blipFill>
          <a:blip r:embed="rId2"/>
          <a:stretch>
            <a:fillRect/>
          </a:stretch>
        </p:blipFill>
        <p:spPr>
          <a:xfrm>
            <a:off x="1377160" y="3737514"/>
            <a:ext cx="518869" cy="518869"/>
          </a:xfrm>
          <a:prstGeom prst="rect">
            <a:avLst/>
          </a:prstGeom>
        </p:spPr>
      </p:pic>
      <p:pic>
        <p:nvPicPr>
          <p:cNvPr id="107" name="Picture 106">
            <a:extLst>
              <a:ext uri="{FF2B5EF4-FFF2-40B4-BE49-F238E27FC236}">
                <a16:creationId xmlns:a16="http://schemas.microsoft.com/office/drawing/2014/main" id="{2E887A44-648A-C043-88FC-9871BC15BA7B}"/>
              </a:ext>
            </a:extLst>
          </p:cNvPr>
          <p:cNvPicPr>
            <a:picLocks noChangeAspect="1"/>
          </p:cNvPicPr>
          <p:nvPr/>
        </p:nvPicPr>
        <p:blipFill>
          <a:blip r:embed="rId2"/>
          <a:stretch>
            <a:fillRect/>
          </a:stretch>
        </p:blipFill>
        <p:spPr>
          <a:xfrm>
            <a:off x="1377160" y="4664457"/>
            <a:ext cx="518869" cy="518869"/>
          </a:xfrm>
          <a:prstGeom prst="rect">
            <a:avLst/>
          </a:prstGeom>
        </p:spPr>
      </p:pic>
      <p:sp>
        <p:nvSpPr>
          <p:cNvPr id="10" name="Rounded Rectangle 9">
            <a:extLst>
              <a:ext uri="{FF2B5EF4-FFF2-40B4-BE49-F238E27FC236}">
                <a16:creationId xmlns:a16="http://schemas.microsoft.com/office/drawing/2014/main" id="{B169DBB9-6678-E541-BFB3-154F7A710200}"/>
              </a:ext>
            </a:extLst>
          </p:cNvPr>
          <p:cNvSpPr/>
          <p:nvPr/>
        </p:nvSpPr>
        <p:spPr>
          <a:xfrm>
            <a:off x="7203989" y="2810572"/>
            <a:ext cx="3954162" cy="1551363"/>
          </a:xfrm>
          <a:prstGeom prst="round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1">
            <a:extLst>
              <a:ext uri="{FF2B5EF4-FFF2-40B4-BE49-F238E27FC236}">
                <a16:creationId xmlns:a16="http://schemas.microsoft.com/office/drawing/2014/main" id="{1386C25C-CAC0-0341-87BD-295C6DC95B08}"/>
              </a:ext>
            </a:extLst>
          </p:cNvPr>
          <p:cNvGrpSpPr>
            <a:grpSpLocks noChangeAspect="1"/>
          </p:cNvGrpSpPr>
          <p:nvPr/>
        </p:nvGrpSpPr>
        <p:grpSpPr bwMode="auto">
          <a:xfrm>
            <a:off x="7537092" y="3149668"/>
            <a:ext cx="553838" cy="937492"/>
            <a:chOff x="6873" y="2586"/>
            <a:chExt cx="563" cy="953"/>
          </a:xfrm>
          <a:solidFill>
            <a:srgbClr val="FFFFFF"/>
          </a:solidFill>
        </p:grpSpPr>
        <p:sp>
          <p:nvSpPr>
            <p:cNvPr id="109" name="Freeform 12">
              <a:extLst>
                <a:ext uri="{FF2B5EF4-FFF2-40B4-BE49-F238E27FC236}">
                  <a16:creationId xmlns:a16="http://schemas.microsoft.com/office/drawing/2014/main" id="{948D608C-1F02-5E45-85B0-2FE6008FBA27}"/>
                </a:ext>
              </a:extLst>
            </p:cNvPr>
            <p:cNvSpPr>
              <a:spLocks/>
            </p:cNvSpPr>
            <p:nvPr/>
          </p:nvSpPr>
          <p:spPr bwMode="auto">
            <a:xfrm>
              <a:off x="6873" y="2586"/>
              <a:ext cx="354" cy="953"/>
            </a:xfrm>
            <a:custGeom>
              <a:avLst/>
              <a:gdLst>
                <a:gd name="T0" fmla="*/ 141 w 162"/>
                <a:gd name="T1" fmla="*/ 0 h 439"/>
                <a:gd name="T2" fmla="*/ 51 w 162"/>
                <a:gd name="T3" fmla="*/ 0 h 439"/>
                <a:gd name="T4" fmla="*/ 0 w 162"/>
                <a:gd name="T5" fmla="*/ 48 h 439"/>
                <a:gd name="T6" fmla="*/ 0 w 162"/>
                <a:gd name="T7" fmla="*/ 209 h 439"/>
                <a:gd name="T8" fmla="*/ 48 w 162"/>
                <a:gd name="T9" fmla="*/ 256 h 439"/>
                <a:gd name="T10" fmla="*/ 48 w 162"/>
                <a:gd name="T11" fmla="*/ 283 h 439"/>
                <a:gd name="T12" fmla="*/ 64 w 162"/>
                <a:gd name="T13" fmla="*/ 298 h 439"/>
                <a:gd name="T14" fmla="*/ 67 w 162"/>
                <a:gd name="T15" fmla="*/ 298 h 439"/>
                <a:gd name="T16" fmla="*/ 67 w 162"/>
                <a:gd name="T17" fmla="*/ 439 h 439"/>
                <a:gd name="T18" fmla="*/ 110 w 162"/>
                <a:gd name="T19" fmla="*/ 439 h 439"/>
                <a:gd name="T20" fmla="*/ 110 w 162"/>
                <a:gd name="T21" fmla="*/ 298 h 439"/>
                <a:gd name="T22" fmla="*/ 112 w 162"/>
                <a:gd name="T23" fmla="*/ 298 h 439"/>
                <a:gd name="T24" fmla="*/ 128 w 162"/>
                <a:gd name="T25" fmla="*/ 283 h 439"/>
                <a:gd name="T26" fmla="*/ 128 w 162"/>
                <a:gd name="T27" fmla="*/ 257 h 439"/>
                <a:gd name="T28" fmla="*/ 141 w 162"/>
                <a:gd name="T29" fmla="*/ 256 h 439"/>
                <a:gd name="T30" fmla="*/ 162 w 162"/>
                <a:gd name="T31" fmla="*/ 236 h 439"/>
                <a:gd name="T32" fmla="*/ 162 w 162"/>
                <a:gd name="T33" fmla="*/ 19 h 439"/>
                <a:gd name="T34" fmla="*/ 141 w 162"/>
                <a:gd name="T35"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439">
                  <a:moveTo>
                    <a:pt x="141" y="0"/>
                  </a:moveTo>
                  <a:cubicBezTo>
                    <a:pt x="120" y="0"/>
                    <a:pt x="66" y="0"/>
                    <a:pt x="51" y="0"/>
                  </a:cubicBezTo>
                  <a:cubicBezTo>
                    <a:pt x="37" y="0"/>
                    <a:pt x="0" y="11"/>
                    <a:pt x="0" y="48"/>
                  </a:cubicBezTo>
                  <a:cubicBezTo>
                    <a:pt x="0" y="84"/>
                    <a:pt x="0" y="192"/>
                    <a:pt x="0" y="209"/>
                  </a:cubicBezTo>
                  <a:cubicBezTo>
                    <a:pt x="0" y="225"/>
                    <a:pt x="12" y="252"/>
                    <a:pt x="48" y="256"/>
                  </a:cubicBezTo>
                  <a:cubicBezTo>
                    <a:pt x="48" y="283"/>
                    <a:pt x="48" y="283"/>
                    <a:pt x="48" y="283"/>
                  </a:cubicBezTo>
                  <a:cubicBezTo>
                    <a:pt x="48" y="291"/>
                    <a:pt x="55" y="298"/>
                    <a:pt x="64" y="298"/>
                  </a:cubicBezTo>
                  <a:cubicBezTo>
                    <a:pt x="67" y="298"/>
                    <a:pt x="67" y="298"/>
                    <a:pt x="67" y="298"/>
                  </a:cubicBezTo>
                  <a:cubicBezTo>
                    <a:pt x="67" y="439"/>
                    <a:pt x="67" y="439"/>
                    <a:pt x="67" y="439"/>
                  </a:cubicBezTo>
                  <a:cubicBezTo>
                    <a:pt x="110" y="439"/>
                    <a:pt x="110" y="439"/>
                    <a:pt x="110" y="439"/>
                  </a:cubicBezTo>
                  <a:cubicBezTo>
                    <a:pt x="110" y="298"/>
                    <a:pt x="110" y="298"/>
                    <a:pt x="110" y="298"/>
                  </a:cubicBezTo>
                  <a:cubicBezTo>
                    <a:pt x="112" y="298"/>
                    <a:pt x="112" y="298"/>
                    <a:pt x="112" y="298"/>
                  </a:cubicBezTo>
                  <a:cubicBezTo>
                    <a:pt x="120" y="298"/>
                    <a:pt x="128" y="291"/>
                    <a:pt x="128" y="283"/>
                  </a:cubicBezTo>
                  <a:cubicBezTo>
                    <a:pt x="128" y="257"/>
                    <a:pt x="128" y="257"/>
                    <a:pt x="128" y="257"/>
                  </a:cubicBezTo>
                  <a:cubicBezTo>
                    <a:pt x="136" y="257"/>
                    <a:pt x="141" y="256"/>
                    <a:pt x="141" y="256"/>
                  </a:cubicBezTo>
                  <a:cubicBezTo>
                    <a:pt x="141" y="256"/>
                    <a:pt x="162" y="259"/>
                    <a:pt x="162" y="236"/>
                  </a:cubicBezTo>
                  <a:cubicBezTo>
                    <a:pt x="162" y="214"/>
                    <a:pt x="162" y="19"/>
                    <a:pt x="162" y="19"/>
                  </a:cubicBezTo>
                  <a:cubicBezTo>
                    <a:pt x="162" y="19"/>
                    <a:pt x="162" y="0"/>
                    <a:pt x="1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3">
              <a:extLst>
                <a:ext uri="{FF2B5EF4-FFF2-40B4-BE49-F238E27FC236}">
                  <a16:creationId xmlns:a16="http://schemas.microsoft.com/office/drawing/2014/main" id="{831527CF-5027-C94A-BED1-617E9303BE57}"/>
                </a:ext>
              </a:extLst>
            </p:cNvPr>
            <p:cNvSpPr>
              <a:spLocks/>
            </p:cNvSpPr>
            <p:nvPr/>
          </p:nvSpPr>
          <p:spPr bwMode="auto">
            <a:xfrm>
              <a:off x="7242" y="2657"/>
              <a:ext cx="194" cy="115"/>
            </a:xfrm>
            <a:custGeom>
              <a:avLst/>
              <a:gdLst>
                <a:gd name="T0" fmla="*/ 0 w 89"/>
                <a:gd name="T1" fmla="*/ 53 h 53"/>
                <a:gd name="T2" fmla="*/ 74 w 89"/>
                <a:gd name="T3" fmla="*/ 53 h 53"/>
                <a:gd name="T4" fmla="*/ 89 w 89"/>
                <a:gd name="T5" fmla="*/ 38 h 53"/>
                <a:gd name="T6" fmla="*/ 89 w 89"/>
                <a:gd name="T7" fmla="*/ 15 h 53"/>
                <a:gd name="T8" fmla="*/ 74 w 89"/>
                <a:gd name="T9" fmla="*/ 0 h 53"/>
                <a:gd name="T10" fmla="*/ 0 w 89"/>
                <a:gd name="T11" fmla="*/ 0 h 53"/>
                <a:gd name="T12" fmla="*/ 0 w 8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89" h="53">
                  <a:moveTo>
                    <a:pt x="0" y="53"/>
                  </a:moveTo>
                  <a:cubicBezTo>
                    <a:pt x="74" y="53"/>
                    <a:pt x="74" y="53"/>
                    <a:pt x="74" y="53"/>
                  </a:cubicBezTo>
                  <a:cubicBezTo>
                    <a:pt x="82" y="53"/>
                    <a:pt x="89" y="46"/>
                    <a:pt x="89" y="38"/>
                  </a:cubicBezTo>
                  <a:cubicBezTo>
                    <a:pt x="89" y="15"/>
                    <a:pt x="89" y="15"/>
                    <a:pt x="89" y="15"/>
                  </a:cubicBezTo>
                  <a:cubicBezTo>
                    <a:pt x="89" y="7"/>
                    <a:pt x="82" y="0"/>
                    <a:pt x="74" y="0"/>
                  </a:cubicBezTo>
                  <a:cubicBezTo>
                    <a:pt x="0" y="0"/>
                    <a:pt x="0" y="0"/>
                    <a:pt x="0" y="0"/>
                  </a:cubicBez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4">
              <a:extLst>
                <a:ext uri="{FF2B5EF4-FFF2-40B4-BE49-F238E27FC236}">
                  <a16:creationId xmlns:a16="http://schemas.microsoft.com/office/drawing/2014/main" id="{9986EA5E-52AD-6E49-8D79-A4348B6F1607}"/>
                </a:ext>
              </a:extLst>
            </p:cNvPr>
            <p:cNvSpPr>
              <a:spLocks/>
            </p:cNvSpPr>
            <p:nvPr/>
          </p:nvSpPr>
          <p:spPr bwMode="auto">
            <a:xfrm>
              <a:off x="7242" y="2940"/>
              <a:ext cx="179" cy="65"/>
            </a:xfrm>
            <a:custGeom>
              <a:avLst/>
              <a:gdLst>
                <a:gd name="T0" fmla="*/ 0 w 82"/>
                <a:gd name="T1" fmla="*/ 0 h 30"/>
                <a:gd name="T2" fmla="*/ 69 w 82"/>
                <a:gd name="T3" fmla="*/ 0 h 30"/>
                <a:gd name="T4" fmla="*/ 82 w 82"/>
                <a:gd name="T5" fmla="*/ 13 h 30"/>
                <a:gd name="T6" fmla="*/ 82 w 82"/>
                <a:gd name="T7" fmla="*/ 17 h 30"/>
                <a:gd name="T8" fmla="*/ 69 w 82"/>
                <a:gd name="T9" fmla="*/ 30 h 30"/>
                <a:gd name="T10" fmla="*/ 0 w 82"/>
                <a:gd name="T11" fmla="*/ 30 h 30"/>
                <a:gd name="T12" fmla="*/ 0 w 8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2" h="30">
                  <a:moveTo>
                    <a:pt x="0" y="0"/>
                  </a:moveTo>
                  <a:cubicBezTo>
                    <a:pt x="69" y="0"/>
                    <a:pt x="69" y="0"/>
                    <a:pt x="69" y="0"/>
                  </a:cubicBezTo>
                  <a:cubicBezTo>
                    <a:pt x="76" y="0"/>
                    <a:pt x="82" y="6"/>
                    <a:pt x="82" y="13"/>
                  </a:cubicBezTo>
                  <a:cubicBezTo>
                    <a:pt x="82" y="17"/>
                    <a:pt x="82" y="17"/>
                    <a:pt x="82" y="17"/>
                  </a:cubicBezTo>
                  <a:cubicBezTo>
                    <a:pt x="82" y="24"/>
                    <a:pt x="76" y="30"/>
                    <a:pt x="69" y="30"/>
                  </a:cubicBezTo>
                  <a:cubicBezTo>
                    <a:pt x="0" y="30"/>
                    <a:pt x="0" y="30"/>
                    <a:pt x="0" y="3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2" name="Freeform 18">
            <a:extLst>
              <a:ext uri="{FF2B5EF4-FFF2-40B4-BE49-F238E27FC236}">
                <a16:creationId xmlns:a16="http://schemas.microsoft.com/office/drawing/2014/main" id="{728555B4-190D-044A-859D-7875611D3DF4}"/>
              </a:ext>
            </a:extLst>
          </p:cNvPr>
          <p:cNvSpPr>
            <a:spLocks noEditPoints="1"/>
          </p:cNvSpPr>
          <p:nvPr/>
        </p:nvSpPr>
        <p:spPr bwMode="auto">
          <a:xfrm>
            <a:off x="8636467" y="3147700"/>
            <a:ext cx="905623" cy="892220"/>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113" name="Group 39">
            <a:extLst>
              <a:ext uri="{FF2B5EF4-FFF2-40B4-BE49-F238E27FC236}">
                <a16:creationId xmlns:a16="http://schemas.microsoft.com/office/drawing/2014/main" id="{20A0BD14-B4B1-EF45-8876-B605E5475689}"/>
              </a:ext>
            </a:extLst>
          </p:cNvPr>
          <p:cNvGrpSpPr>
            <a:grpSpLocks noChangeAspect="1"/>
          </p:cNvGrpSpPr>
          <p:nvPr/>
        </p:nvGrpSpPr>
        <p:grpSpPr bwMode="auto">
          <a:xfrm>
            <a:off x="10066661" y="3048051"/>
            <a:ext cx="668492" cy="1044663"/>
            <a:chOff x="1137" y="606"/>
            <a:chExt cx="869" cy="1358"/>
          </a:xfrm>
          <a:solidFill>
            <a:srgbClr val="FFFFFF"/>
          </a:solidFill>
        </p:grpSpPr>
        <p:sp>
          <p:nvSpPr>
            <p:cNvPr id="114" name="Freeform 40">
              <a:extLst>
                <a:ext uri="{FF2B5EF4-FFF2-40B4-BE49-F238E27FC236}">
                  <a16:creationId xmlns:a16="http://schemas.microsoft.com/office/drawing/2014/main" id="{246CF930-E4C5-BC4B-97E2-3DF441206182}"/>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41">
              <a:extLst>
                <a:ext uri="{FF2B5EF4-FFF2-40B4-BE49-F238E27FC236}">
                  <a16:creationId xmlns:a16="http://schemas.microsoft.com/office/drawing/2014/main" id="{346A0208-399D-F141-8815-D75CCD1F49CE}"/>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you know about electricity?</a:t>
            </a:r>
          </a:p>
        </p:txBody>
      </p:sp>
      <p:sp>
        <p:nvSpPr>
          <p:cNvPr id="3" name="TextBox 2">
            <a:extLst>
              <a:ext uri="{FF2B5EF4-FFF2-40B4-BE49-F238E27FC236}">
                <a16:creationId xmlns:a16="http://schemas.microsoft.com/office/drawing/2014/main" id="{4C2766FC-6F86-E04C-9965-9B0C65FA2919}"/>
              </a:ext>
            </a:extLst>
          </p:cNvPr>
          <p:cNvSpPr txBox="1"/>
          <p:nvPr/>
        </p:nvSpPr>
        <p:spPr>
          <a:xfrm>
            <a:off x="292309" y="1206407"/>
            <a:ext cx="7819587" cy="830997"/>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Write or draw anything you know about electricity.</a:t>
            </a:r>
          </a:p>
          <a:p>
            <a:endParaRPr lang="en-US" sz="2400" b="1" dirty="0">
              <a:latin typeface="Calibri" panose="020F0502020204030204" pitchFamily="34" charset="0"/>
              <a:cs typeface="Calibri" panose="020F0502020204030204" pitchFamily="34" charset="0"/>
            </a:endParaRPr>
          </a:p>
        </p:txBody>
      </p:sp>
      <p:sp>
        <p:nvSpPr>
          <p:cNvPr id="19" name="Freeform 25">
            <a:extLst>
              <a:ext uri="{FF2B5EF4-FFF2-40B4-BE49-F238E27FC236}">
                <a16:creationId xmlns:a16="http://schemas.microsoft.com/office/drawing/2014/main" id="{E2F01ACC-5401-1E4F-9034-6CBE4916AE0E}"/>
              </a:ext>
            </a:extLst>
          </p:cNvPr>
          <p:cNvSpPr>
            <a:spLocks/>
          </p:cNvSpPr>
          <p:nvPr/>
        </p:nvSpPr>
        <p:spPr bwMode="auto">
          <a:xfrm>
            <a:off x="4658498" y="3217681"/>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08" name="Group 11">
            <a:extLst>
              <a:ext uri="{FF2B5EF4-FFF2-40B4-BE49-F238E27FC236}">
                <a16:creationId xmlns:a16="http://schemas.microsoft.com/office/drawing/2014/main" id="{1386C25C-CAC0-0341-87BD-295C6DC95B08}"/>
              </a:ext>
            </a:extLst>
          </p:cNvPr>
          <p:cNvGrpSpPr>
            <a:grpSpLocks noChangeAspect="1"/>
          </p:cNvGrpSpPr>
          <p:nvPr/>
        </p:nvGrpSpPr>
        <p:grpSpPr bwMode="auto">
          <a:xfrm>
            <a:off x="5176449" y="3951793"/>
            <a:ext cx="351874" cy="595625"/>
            <a:chOff x="6873" y="2586"/>
            <a:chExt cx="563" cy="953"/>
          </a:xfrm>
          <a:solidFill>
            <a:srgbClr val="FFFFFF"/>
          </a:solidFill>
        </p:grpSpPr>
        <p:sp>
          <p:nvSpPr>
            <p:cNvPr id="109" name="Freeform 12">
              <a:extLst>
                <a:ext uri="{FF2B5EF4-FFF2-40B4-BE49-F238E27FC236}">
                  <a16:creationId xmlns:a16="http://schemas.microsoft.com/office/drawing/2014/main" id="{948D608C-1F02-5E45-85B0-2FE6008FBA27}"/>
                </a:ext>
              </a:extLst>
            </p:cNvPr>
            <p:cNvSpPr>
              <a:spLocks/>
            </p:cNvSpPr>
            <p:nvPr/>
          </p:nvSpPr>
          <p:spPr bwMode="auto">
            <a:xfrm>
              <a:off x="6873" y="2586"/>
              <a:ext cx="354" cy="953"/>
            </a:xfrm>
            <a:custGeom>
              <a:avLst/>
              <a:gdLst>
                <a:gd name="T0" fmla="*/ 141 w 162"/>
                <a:gd name="T1" fmla="*/ 0 h 439"/>
                <a:gd name="T2" fmla="*/ 51 w 162"/>
                <a:gd name="T3" fmla="*/ 0 h 439"/>
                <a:gd name="T4" fmla="*/ 0 w 162"/>
                <a:gd name="T5" fmla="*/ 48 h 439"/>
                <a:gd name="T6" fmla="*/ 0 w 162"/>
                <a:gd name="T7" fmla="*/ 209 h 439"/>
                <a:gd name="T8" fmla="*/ 48 w 162"/>
                <a:gd name="T9" fmla="*/ 256 h 439"/>
                <a:gd name="T10" fmla="*/ 48 w 162"/>
                <a:gd name="T11" fmla="*/ 283 h 439"/>
                <a:gd name="T12" fmla="*/ 64 w 162"/>
                <a:gd name="T13" fmla="*/ 298 h 439"/>
                <a:gd name="T14" fmla="*/ 67 w 162"/>
                <a:gd name="T15" fmla="*/ 298 h 439"/>
                <a:gd name="T16" fmla="*/ 67 w 162"/>
                <a:gd name="T17" fmla="*/ 439 h 439"/>
                <a:gd name="T18" fmla="*/ 110 w 162"/>
                <a:gd name="T19" fmla="*/ 439 h 439"/>
                <a:gd name="T20" fmla="*/ 110 w 162"/>
                <a:gd name="T21" fmla="*/ 298 h 439"/>
                <a:gd name="T22" fmla="*/ 112 w 162"/>
                <a:gd name="T23" fmla="*/ 298 h 439"/>
                <a:gd name="T24" fmla="*/ 128 w 162"/>
                <a:gd name="T25" fmla="*/ 283 h 439"/>
                <a:gd name="T26" fmla="*/ 128 w 162"/>
                <a:gd name="T27" fmla="*/ 257 h 439"/>
                <a:gd name="T28" fmla="*/ 141 w 162"/>
                <a:gd name="T29" fmla="*/ 256 h 439"/>
                <a:gd name="T30" fmla="*/ 162 w 162"/>
                <a:gd name="T31" fmla="*/ 236 h 439"/>
                <a:gd name="T32" fmla="*/ 162 w 162"/>
                <a:gd name="T33" fmla="*/ 19 h 439"/>
                <a:gd name="T34" fmla="*/ 141 w 162"/>
                <a:gd name="T35"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439">
                  <a:moveTo>
                    <a:pt x="141" y="0"/>
                  </a:moveTo>
                  <a:cubicBezTo>
                    <a:pt x="120" y="0"/>
                    <a:pt x="66" y="0"/>
                    <a:pt x="51" y="0"/>
                  </a:cubicBezTo>
                  <a:cubicBezTo>
                    <a:pt x="37" y="0"/>
                    <a:pt x="0" y="11"/>
                    <a:pt x="0" y="48"/>
                  </a:cubicBezTo>
                  <a:cubicBezTo>
                    <a:pt x="0" y="84"/>
                    <a:pt x="0" y="192"/>
                    <a:pt x="0" y="209"/>
                  </a:cubicBezTo>
                  <a:cubicBezTo>
                    <a:pt x="0" y="225"/>
                    <a:pt x="12" y="252"/>
                    <a:pt x="48" y="256"/>
                  </a:cubicBezTo>
                  <a:cubicBezTo>
                    <a:pt x="48" y="283"/>
                    <a:pt x="48" y="283"/>
                    <a:pt x="48" y="283"/>
                  </a:cubicBezTo>
                  <a:cubicBezTo>
                    <a:pt x="48" y="291"/>
                    <a:pt x="55" y="298"/>
                    <a:pt x="64" y="298"/>
                  </a:cubicBezTo>
                  <a:cubicBezTo>
                    <a:pt x="67" y="298"/>
                    <a:pt x="67" y="298"/>
                    <a:pt x="67" y="298"/>
                  </a:cubicBezTo>
                  <a:cubicBezTo>
                    <a:pt x="67" y="439"/>
                    <a:pt x="67" y="439"/>
                    <a:pt x="67" y="439"/>
                  </a:cubicBezTo>
                  <a:cubicBezTo>
                    <a:pt x="110" y="439"/>
                    <a:pt x="110" y="439"/>
                    <a:pt x="110" y="439"/>
                  </a:cubicBezTo>
                  <a:cubicBezTo>
                    <a:pt x="110" y="298"/>
                    <a:pt x="110" y="298"/>
                    <a:pt x="110" y="298"/>
                  </a:cubicBezTo>
                  <a:cubicBezTo>
                    <a:pt x="112" y="298"/>
                    <a:pt x="112" y="298"/>
                    <a:pt x="112" y="298"/>
                  </a:cubicBezTo>
                  <a:cubicBezTo>
                    <a:pt x="120" y="298"/>
                    <a:pt x="128" y="291"/>
                    <a:pt x="128" y="283"/>
                  </a:cubicBezTo>
                  <a:cubicBezTo>
                    <a:pt x="128" y="257"/>
                    <a:pt x="128" y="257"/>
                    <a:pt x="128" y="257"/>
                  </a:cubicBezTo>
                  <a:cubicBezTo>
                    <a:pt x="136" y="257"/>
                    <a:pt x="141" y="256"/>
                    <a:pt x="141" y="256"/>
                  </a:cubicBezTo>
                  <a:cubicBezTo>
                    <a:pt x="141" y="256"/>
                    <a:pt x="162" y="259"/>
                    <a:pt x="162" y="236"/>
                  </a:cubicBezTo>
                  <a:cubicBezTo>
                    <a:pt x="162" y="214"/>
                    <a:pt x="162" y="19"/>
                    <a:pt x="162" y="19"/>
                  </a:cubicBezTo>
                  <a:cubicBezTo>
                    <a:pt x="162" y="19"/>
                    <a:pt x="162" y="0"/>
                    <a:pt x="1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3">
              <a:extLst>
                <a:ext uri="{FF2B5EF4-FFF2-40B4-BE49-F238E27FC236}">
                  <a16:creationId xmlns:a16="http://schemas.microsoft.com/office/drawing/2014/main" id="{831527CF-5027-C94A-BED1-617E9303BE57}"/>
                </a:ext>
              </a:extLst>
            </p:cNvPr>
            <p:cNvSpPr>
              <a:spLocks/>
            </p:cNvSpPr>
            <p:nvPr/>
          </p:nvSpPr>
          <p:spPr bwMode="auto">
            <a:xfrm>
              <a:off x="7242" y="2657"/>
              <a:ext cx="194" cy="115"/>
            </a:xfrm>
            <a:custGeom>
              <a:avLst/>
              <a:gdLst>
                <a:gd name="T0" fmla="*/ 0 w 89"/>
                <a:gd name="T1" fmla="*/ 53 h 53"/>
                <a:gd name="T2" fmla="*/ 74 w 89"/>
                <a:gd name="T3" fmla="*/ 53 h 53"/>
                <a:gd name="T4" fmla="*/ 89 w 89"/>
                <a:gd name="T5" fmla="*/ 38 h 53"/>
                <a:gd name="T6" fmla="*/ 89 w 89"/>
                <a:gd name="T7" fmla="*/ 15 h 53"/>
                <a:gd name="T8" fmla="*/ 74 w 89"/>
                <a:gd name="T9" fmla="*/ 0 h 53"/>
                <a:gd name="T10" fmla="*/ 0 w 89"/>
                <a:gd name="T11" fmla="*/ 0 h 53"/>
                <a:gd name="T12" fmla="*/ 0 w 8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89" h="53">
                  <a:moveTo>
                    <a:pt x="0" y="53"/>
                  </a:moveTo>
                  <a:cubicBezTo>
                    <a:pt x="74" y="53"/>
                    <a:pt x="74" y="53"/>
                    <a:pt x="74" y="53"/>
                  </a:cubicBezTo>
                  <a:cubicBezTo>
                    <a:pt x="82" y="53"/>
                    <a:pt x="89" y="46"/>
                    <a:pt x="89" y="38"/>
                  </a:cubicBezTo>
                  <a:cubicBezTo>
                    <a:pt x="89" y="15"/>
                    <a:pt x="89" y="15"/>
                    <a:pt x="89" y="15"/>
                  </a:cubicBezTo>
                  <a:cubicBezTo>
                    <a:pt x="89" y="7"/>
                    <a:pt x="82" y="0"/>
                    <a:pt x="74" y="0"/>
                  </a:cubicBezTo>
                  <a:cubicBezTo>
                    <a:pt x="0" y="0"/>
                    <a:pt x="0" y="0"/>
                    <a:pt x="0" y="0"/>
                  </a:cubicBez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4">
              <a:extLst>
                <a:ext uri="{FF2B5EF4-FFF2-40B4-BE49-F238E27FC236}">
                  <a16:creationId xmlns:a16="http://schemas.microsoft.com/office/drawing/2014/main" id="{9986EA5E-52AD-6E49-8D79-A4348B6F1607}"/>
                </a:ext>
              </a:extLst>
            </p:cNvPr>
            <p:cNvSpPr>
              <a:spLocks/>
            </p:cNvSpPr>
            <p:nvPr/>
          </p:nvSpPr>
          <p:spPr bwMode="auto">
            <a:xfrm>
              <a:off x="7242" y="2940"/>
              <a:ext cx="179" cy="65"/>
            </a:xfrm>
            <a:custGeom>
              <a:avLst/>
              <a:gdLst>
                <a:gd name="T0" fmla="*/ 0 w 82"/>
                <a:gd name="T1" fmla="*/ 0 h 30"/>
                <a:gd name="T2" fmla="*/ 69 w 82"/>
                <a:gd name="T3" fmla="*/ 0 h 30"/>
                <a:gd name="T4" fmla="*/ 82 w 82"/>
                <a:gd name="T5" fmla="*/ 13 h 30"/>
                <a:gd name="T6" fmla="*/ 82 w 82"/>
                <a:gd name="T7" fmla="*/ 17 h 30"/>
                <a:gd name="T8" fmla="*/ 69 w 82"/>
                <a:gd name="T9" fmla="*/ 30 h 30"/>
                <a:gd name="T10" fmla="*/ 0 w 82"/>
                <a:gd name="T11" fmla="*/ 30 h 30"/>
                <a:gd name="T12" fmla="*/ 0 w 8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2" h="30">
                  <a:moveTo>
                    <a:pt x="0" y="0"/>
                  </a:moveTo>
                  <a:cubicBezTo>
                    <a:pt x="69" y="0"/>
                    <a:pt x="69" y="0"/>
                    <a:pt x="69" y="0"/>
                  </a:cubicBezTo>
                  <a:cubicBezTo>
                    <a:pt x="76" y="0"/>
                    <a:pt x="82" y="6"/>
                    <a:pt x="82" y="13"/>
                  </a:cubicBezTo>
                  <a:cubicBezTo>
                    <a:pt x="82" y="17"/>
                    <a:pt x="82" y="17"/>
                    <a:pt x="82" y="17"/>
                  </a:cubicBezTo>
                  <a:cubicBezTo>
                    <a:pt x="82" y="24"/>
                    <a:pt x="76" y="30"/>
                    <a:pt x="69" y="30"/>
                  </a:cubicBezTo>
                  <a:cubicBezTo>
                    <a:pt x="0" y="30"/>
                    <a:pt x="0" y="30"/>
                    <a:pt x="0" y="3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2" name="Freeform 18">
            <a:extLst>
              <a:ext uri="{FF2B5EF4-FFF2-40B4-BE49-F238E27FC236}">
                <a16:creationId xmlns:a16="http://schemas.microsoft.com/office/drawing/2014/main" id="{728555B4-190D-044A-859D-7875611D3DF4}"/>
              </a:ext>
            </a:extLst>
          </p:cNvPr>
          <p:cNvSpPr>
            <a:spLocks noEditPoints="1"/>
          </p:cNvSpPr>
          <p:nvPr/>
        </p:nvSpPr>
        <p:spPr bwMode="auto">
          <a:xfrm flipH="1">
            <a:off x="5686473" y="3993362"/>
            <a:ext cx="520185" cy="512487"/>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113" name="Group 39">
            <a:extLst>
              <a:ext uri="{FF2B5EF4-FFF2-40B4-BE49-F238E27FC236}">
                <a16:creationId xmlns:a16="http://schemas.microsoft.com/office/drawing/2014/main" id="{20A0BD14-B4B1-EF45-8876-B605E5475689}"/>
              </a:ext>
            </a:extLst>
          </p:cNvPr>
          <p:cNvGrpSpPr>
            <a:grpSpLocks noChangeAspect="1"/>
          </p:cNvGrpSpPr>
          <p:nvPr/>
        </p:nvGrpSpPr>
        <p:grpSpPr bwMode="auto">
          <a:xfrm flipH="1">
            <a:off x="6364807" y="3951793"/>
            <a:ext cx="381147" cy="595625"/>
            <a:chOff x="1137" y="606"/>
            <a:chExt cx="869" cy="1358"/>
          </a:xfrm>
          <a:solidFill>
            <a:srgbClr val="FFFFFF"/>
          </a:solidFill>
        </p:grpSpPr>
        <p:sp>
          <p:nvSpPr>
            <p:cNvPr id="114" name="Freeform 40">
              <a:extLst>
                <a:ext uri="{FF2B5EF4-FFF2-40B4-BE49-F238E27FC236}">
                  <a16:creationId xmlns:a16="http://schemas.microsoft.com/office/drawing/2014/main" id="{246CF930-E4C5-BC4B-97E2-3DF441206182}"/>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41">
              <a:extLst>
                <a:ext uri="{FF2B5EF4-FFF2-40B4-BE49-F238E27FC236}">
                  <a16:creationId xmlns:a16="http://schemas.microsoft.com/office/drawing/2014/main" id="{346A0208-399D-F141-8815-D75CCD1F49CE}"/>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0" name="Freeform 25">
            <a:extLst>
              <a:ext uri="{FF2B5EF4-FFF2-40B4-BE49-F238E27FC236}">
                <a16:creationId xmlns:a16="http://schemas.microsoft.com/office/drawing/2014/main" id="{4B91A7A7-DF1D-FD40-A1E4-2089777E7682}"/>
              </a:ext>
            </a:extLst>
          </p:cNvPr>
          <p:cNvSpPr>
            <a:spLocks/>
          </p:cNvSpPr>
          <p:nvPr/>
        </p:nvSpPr>
        <p:spPr bwMode="auto">
          <a:xfrm>
            <a:off x="7062015" y="1775013"/>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5">
            <a:extLst>
              <a:ext uri="{FF2B5EF4-FFF2-40B4-BE49-F238E27FC236}">
                <a16:creationId xmlns:a16="http://schemas.microsoft.com/office/drawing/2014/main" id="{DEAB8411-F9B9-274D-A1D9-E88867BBA50F}"/>
              </a:ext>
            </a:extLst>
          </p:cNvPr>
          <p:cNvSpPr>
            <a:spLocks/>
          </p:cNvSpPr>
          <p:nvPr/>
        </p:nvSpPr>
        <p:spPr bwMode="auto">
          <a:xfrm>
            <a:off x="8263773" y="4752087"/>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5">
            <a:extLst>
              <a:ext uri="{FF2B5EF4-FFF2-40B4-BE49-F238E27FC236}">
                <a16:creationId xmlns:a16="http://schemas.microsoft.com/office/drawing/2014/main" id="{0D0293F6-FC03-6E43-87B5-AE0B7C8F8A62}"/>
              </a:ext>
            </a:extLst>
          </p:cNvPr>
          <p:cNvSpPr>
            <a:spLocks/>
          </p:cNvSpPr>
          <p:nvPr/>
        </p:nvSpPr>
        <p:spPr bwMode="auto">
          <a:xfrm>
            <a:off x="1966206" y="4505849"/>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5">
            <a:extLst>
              <a:ext uri="{FF2B5EF4-FFF2-40B4-BE49-F238E27FC236}">
                <a16:creationId xmlns:a16="http://schemas.microsoft.com/office/drawing/2014/main" id="{2401E005-1359-3946-BB4E-C992400E2FEF}"/>
              </a:ext>
            </a:extLst>
          </p:cNvPr>
          <p:cNvSpPr>
            <a:spLocks/>
          </p:cNvSpPr>
          <p:nvPr/>
        </p:nvSpPr>
        <p:spPr bwMode="auto">
          <a:xfrm>
            <a:off x="1205100" y="2442000"/>
            <a:ext cx="2403517" cy="1551362"/>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bg1">
              <a:alpha val="5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6" name="Straight Connector 5">
            <a:extLst>
              <a:ext uri="{FF2B5EF4-FFF2-40B4-BE49-F238E27FC236}">
                <a16:creationId xmlns:a16="http://schemas.microsoft.com/office/drawing/2014/main" id="{5A987E71-31E0-A947-A762-46C37F3672F8}"/>
              </a:ext>
            </a:extLst>
          </p:cNvPr>
          <p:cNvCxnSpPr>
            <a:cxnSpLocks/>
          </p:cNvCxnSpPr>
          <p:nvPr/>
        </p:nvCxnSpPr>
        <p:spPr>
          <a:xfrm flipV="1">
            <a:off x="6397350" y="3205380"/>
            <a:ext cx="697208" cy="535603"/>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088F17-8ED6-A642-AE37-E0C992F68C10}"/>
              </a:ext>
            </a:extLst>
          </p:cNvPr>
          <p:cNvCxnSpPr>
            <a:cxnSpLocks/>
          </p:cNvCxnSpPr>
          <p:nvPr/>
        </p:nvCxnSpPr>
        <p:spPr>
          <a:xfrm>
            <a:off x="6930292" y="4505849"/>
            <a:ext cx="1755258" cy="660846"/>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70C47B-B6C8-654D-9CB5-512FF289B183}"/>
              </a:ext>
            </a:extLst>
          </p:cNvPr>
          <p:cNvCxnSpPr>
            <a:cxnSpLocks/>
          </p:cNvCxnSpPr>
          <p:nvPr/>
        </p:nvCxnSpPr>
        <p:spPr>
          <a:xfrm flipH="1" flipV="1">
            <a:off x="3592681" y="3778101"/>
            <a:ext cx="1424163" cy="289944"/>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72D919-5C15-DD4B-8098-EBA47B493329}"/>
              </a:ext>
            </a:extLst>
          </p:cNvPr>
          <p:cNvCxnSpPr>
            <a:cxnSpLocks/>
          </p:cNvCxnSpPr>
          <p:nvPr/>
        </p:nvCxnSpPr>
        <p:spPr>
          <a:xfrm flipH="1">
            <a:off x="4247278" y="4699500"/>
            <a:ext cx="642340" cy="436312"/>
          </a:xfrm>
          <a:prstGeom prst="line">
            <a:avLst/>
          </a:prstGeom>
          <a:ln w="38100">
            <a:solidFill>
              <a:schemeClr val="bg1">
                <a:alpha val="52000"/>
              </a:schemeClr>
            </a:solidFill>
          </a:ln>
        </p:spPr>
        <p:style>
          <a:lnRef idx="1">
            <a:schemeClr val="accent1"/>
          </a:lnRef>
          <a:fillRef idx="0">
            <a:schemeClr val="accent1"/>
          </a:fillRef>
          <a:effectRef idx="0">
            <a:schemeClr val="accent1"/>
          </a:effectRef>
          <a:fontRef idx="minor">
            <a:schemeClr val="tx1"/>
          </a:fontRef>
        </p:style>
      </p:cxnSp>
      <p:sp>
        <p:nvSpPr>
          <p:cNvPr id="40" name="Freeform 25">
            <a:extLst>
              <a:ext uri="{FF2B5EF4-FFF2-40B4-BE49-F238E27FC236}">
                <a16:creationId xmlns:a16="http://schemas.microsoft.com/office/drawing/2014/main" id="{8393B224-F238-164A-8580-616D559B785C}"/>
              </a:ext>
            </a:extLst>
          </p:cNvPr>
          <p:cNvSpPr>
            <a:spLocks/>
          </p:cNvSpPr>
          <p:nvPr/>
        </p:nvSpPr>
        <p:spPr bwMode="auto">
          <a:xfrm>
            <a:off x="3025601" y="2451875"/>
            <a:ext cx="1287461" cy="830998"/>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25">
            <a:extLst>
              <a:ext uri="{FF2B5EF4-FFF2-40B4-BE49-F238E27FC236}">
                <a16:creationId xmlns:a16="http://schemas.microsoft.com/office/drawing/2014/main" id="{3A7F00DC-2B81-9A46-A07A-7DCA62EA9852}"/>
              </a:ext>
            </a:extLst>
          </p:cNvPr>
          <p:cNvSpPr>
            <a:spLocks/>
          </p:cNvSpPr>
          <p:nvPr/>
        </p:nvSpPr>
        <p:spPr bwMode="auto">
          <a:xfrm>
            <a:off x="362739" y="2606010"/>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25">
            <a:extLst>
              <a:ext uri="{FF2B5EF4-FFF2-40B4-BE49-F238E27FC236}">
                <a16:creationId xmlns:a16="http://schemas.microsoft.com/office/drawing/2014/main" id="{C2600285-680E-044B-AB87-1EB2D86344C8}"/>
              </a:ext>
            </a:extLst>
          </p:cNvPr>
          <p:cNvSpPr>
            <a:spLocks/>
          </p:cNvSpPr>
          <p:nvPr/>
        </p:nvSpPr>
        <p:spPr bwMode="auto">
          <a:xfrm>
            <a:off x="918348" y="4837648"/>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25">
            <a:extLst>
              <a:ext uri="{FF2B5EF4-FFF2-40B4-BE49-F238E27FC236}">
                <a16:creationId xmlns:a16="http://schemas.microsoft.com/office/drawing/2014/main" id="{4F14298C-1791-AD43-9320-592C433C271D}"/>
              </a:ext>
            </a:extLst>
          </p:cNvPr>
          <p:cNvSpPr>
            <a:spLocks/>
          </p:cNvSpPr>
          <p:nvPr/>
        </p:nvSpPr>
        <p:spPr bwMode="auto">
          <a:xfrm>
            <a:off x="3954959" y="5093233"/>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1604B35B-B7D4-C14B-BAC9-11A6FD0A995F}"/>
              </a:ext>
            </a:extLst>
          </p:cNvPr>
          <p:cNvSpPr>
            <a:spLocks/>
          </p:cNvSpPr>
          <p:nvPr/>
        </p:nvSpPr>
        <p:spPr bwMode="auto">
          <a:xfrm>
            <a:off x="8541993" y="1645244"/>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25">
            <a:extLst>
              <a:ext uri="{FF2B5EF4-FFF2-40B4-BE49-F238E27FC236}">
                <a16:creationId xmlns:a16="http://schemas.microsoft.com/office/drawing/2014/main" id="{C7356ED0-0518-3747-A717-0E2D55A214EB}"/>
              </a:ext>
            </a:extLst>
          </p:cNvPr>
          <p:cNvSpPr>
            <a:spLocks/>
          </p:cNvSpPr>
          <p:nvPr/>
        </p:nvSpPr>
        <p:spPr bwMode="auto">
          <a:xfrm>
            <a:off x="9662594" y="1641181"/>
            <a:ext cx="2237097" cy="1443945"/>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5">
            <a:extLst>
              <a:ext uri="{FF2B5EF4-FFF2-40B4-BE49-F238E27FC236}">
                <a16:creationId xmlns:a16="http://schemas.microsoft.com/office/drawing/2014/main" id="{E142A51C-6433-F749-AE4C-E1E5978DB897}"/>
              </a:ext>
            </a:extLst>
          </p:cNvPr>
          <p:cNvSpPr>
            <a:spLocks/>
          </p:cNvSpPr>
          <p:nvPr/>
        </p:nvSpPr>
        <p:spPr bwMode="auto">
          <a:xfrm>
            <a:off x="10307144" y="4132467"/>
            <a:ext cx="1488510" cy="960766"/>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25">
            <a:extLst>
              <a:ext uri="{FF2B5EF4-FFF2-40B4-BE49-F238E27FC236}">
                <a16:creationId xmlns:a16="http://schemas.microsoft.com/office/drawing/2014/main" id="{2F413816-959F-3344-825A-423CC70EC801}"/>
              </a:ext>
            </a:extLst>
          </p:cNvPr>
          <p:cNvSpPr>
            <a:spLocks/>
          </p:cNvSpPr>
          <p:nvPr/>
        </p:nvSpPr>
        <p:spPr bwMode="auto">
          <a:xfrm>
            <a:off x="6976063" y="5093233"/>
            <a:ext cx="1879520" cy="1213145"/>
          </a:xfrm>
          <a:custGeom>
            <a:avLst/>
            <a:gdLst/>
            <a:ahLst/>
            <a:cxnLst>
              <a:cxn ang="0">
                <a:pos x="78" y="192"/>
              </a:cxn>
              <a:cxn ang="0">
                <a:pos x="83" y="192"/>
              </a:cxn>
              <a:cxn ang="0">
                <a:pos x="80" y="186"/>
              </a:cxn>
              <a:cxn ang="0">
                <a:pos x="77" y="164"/>
              </a:cxn>
              <a:cxn ang="0">
                <a:pos x="100" y="109"/>
              </a:cxn>
              <a:cxn ang="0">
                <a:pos x="100" y="109"/>
              </a:cxn>
              <a:cxn ang="0">
                <a:pos x="100" y="109"/>
              </a:cxn>
              <a:cxn ang="0">
                <a:pos x="155" y="86"/>
              </a:cxn>
              <a:cxn ang="0">
                <a:pos x="155" y="86"/>
              </a:cxn>
              <a:cxn ang="0">
                <a:pos x="169" y="87"/>
              </a:cxn>
              <a:cxn ang="0">
                <a:pos x="174" y="88"/>
              </a:cxn>
              <a:cxn ang="0">
                <a:pos x="213" y="27"/>
              </a:cxn>
              <a:cxn ang="0">
                <a:pos x="214" y="27"/>
              </a:cxn>
              <a:cxn ang="0">
                <a:pos x="288" y="0"/>
              </a:cxn>
              <a:cxn ang="0">
                <a:pos x="372" y="34"/>
              </a:cxn>
              <a:cxn ang="0">
                <a:pos x="406" y="114"/>
              </a:cxn>
              <a:cxn ang="0">
                <a:pos x="410" y="113"/>
              </a:cxn>
              <a:cxn ang="0">
                <a:pos x="411" y="113"/>
              </a:cxn>
              <a:cxn ang="0">
                <a:pos x="424" y="112"/>
              </a:cxn>
              <a:cxn ang="0">
                <a:pos x="508" y="147"/>
              </a:cxn>
              <a:cxn ang="0">
                <a:pos x="542" y="230"/>
              </a:cxn>
              <a:cxn ang="0">
                <a:pos x="542" y="230"/>
              </a:cxn>
              <a:cxn ang="0">
                <a:pos x="508" y="313"/>
              </a:cxn>
              <a:cxn ang="0">
                <a:pos x="426" y="348"/>
              </a:cxn>
              <a:cxn ang="0">
                <a:pos x="425" y="348"/>
              </a:cxn>
              <a:cxn ang="0">
                <a:pos x="424" y="348"/>
              </a:cxn>
              <a:cxn ang="0">
                <a:pos x="79" y="348"/>
              </a:cxn>
              <a:cxn ang="0">
                <a:pos x="78" y="348"/>
              </a:cxn>
              <a:cxn ang="0">
                <a:pos x="78" y="348"/>
              </a:cxn>
              <a:cxn ang="0">
                <a:pos x="78" y="348"/>
              </a:cxn>
              <a:cxn ang="0">
                <a:pos x="78" y="348"/>
              </a:cxn>
              <a:cxn ang="0">
                <a:pos x="23" y="325"/>
              </a:cxn>
              <a:cxn ang="0">
                <a:pos x="23" y="325"/>
              </a:cxn>
              <a:cxn ang="0">
                <a:pos x="0" y="270"/>
              </a:cxn>
              <a:cxn ang="0">
                <a:pos x="23" y="215"/>
              </a:cxn>
              <a:cxn ang="0">
                <a:pos x="23" y="215"/>
              </a:cxn>
              <a:cxn ang="0">
                <a:pos x="23" y="215"/>
              </a:cxn>
              <a:cxn ang="0">
                <a:pos x="78" y="192"/>
              </a:cxn>
            </a:cxnLst>
            <a:rect l="0" t="0" r="r" b="b"/>
            <a:pathLst>
              <a:path w="542" h="348">
                <a:moveTo>
                  <a:pt x="78" y="192"/>
                </a:moveTo>
                <a:cubicBezTo>
                  <a:pt x="80" y="192"/>
                  <a:pt x="81" y="192"/>
                  <a:pt x="83" y="192"/>
                </a:cubicBezTo>
                <a:cubicBezTo>
                  <a:pt x="82" y="190"/>
                  <a:pt x="81" y="188"/>
                  <a:pt x="80" y="186"/>
                </a:cubicBezTo>
                <a:cubicBezTo>
                  <a:pt x="78" y="179"/>
                  <a:pt x="77" y="171"/>
                  <a:pt x="77" y="164"/>
                </a:cubicBezTo>
                <a:cubicBezTo>
                  <a:pt x="77" y="142"/>
                  <a:pt x="86" y="123"/>
                  <a:pt x="100" y="109"/>
                </a:cubicBezTo>
                <a:cubicBezTo>
                  <a:pt x="100" y="109"/>
                  <a:pt x="100" y="109"/>
                  <a:pt x="100" y="109"/>
                </a:cubicBezTo>
                <a:cubicBezTo>
                  <a:pt x="100" y="109"/>
                  <a:pt x="100" y="109"/>
                  <a:pt x="100" y="109"/>
                </a:cubicBezTo>
                <a:cubicBezTo>
                  <a:pt x="114" y="95"/>
                  <a:pt x="134" y="86"/>
                  <a:pt x="155" y="86"/>
                </a:cubicBezTo>
                <a:cubicBezTo>
                  <a:pt x="155" y="86"/>
                  <a:pt x="155" y="86"/>
                  <a:pt x="155" y="86"/>
                </a:cubicBezTo>
                <a:cubicBezTo>
                  <a:pt x="160" y="86"/>
                  <a:pt x="165" y="86"/>
                  <a:pt x="169" y="87"/>
                </a:cubicBezTo>
                <a:cubicBezTo>
                  <a:pt x="171" y="88"/>
                  <a:pt x="173" y="88"/>
                  <a:pt x="174" y="88"/>
                </a:cubicBezTo>
                <a:cubicBezTo>
                  <a:pt x="181" y="64"/>
                  <a:pt x="194" y="43"/>
                  <a:pt x="213" y="27"/>
                </a:cubicBezTo>
                <a:cubicBezTo>
                  <a:pt x="214" y="27"/>
                  <a:pt x="214" y="27"/>
                  <a:pt x="214" y="27"/>
                </a:cubicBezTo>
                <a:cubicBezTo>
                  <a:pt x="234" y="10"/>
                  <a:pt x="260" y="0"/>
                  <a:pt x="288" y="0"/>
                </a:cubicBezTo>
                <a:cubicBezTo>
                  <a:pt x="321" y="0"/>
                  <a:pt x="350" y="13"/>
                  <a:pt x="372" y="34"/>
                </a:cubicBezTo>
                <a:cubicBezTo>
                  <a:pt x="392" y="55"/>
                  <a:pt x="405" y="83"/>
                  <a:pt x="406" y="114"/>
                </a:cubicBezTo>
                <a:cubicBezTo>
                  <a:pt x="408" y="113"/>
                  <a:pt x="409" y="113"/>
                  <a:pt x="410" y="113"/>
                </a:cubicBezTo>
                <a:cubicBezTo>
                  <a:pt x="411" y="113"/>
                  <a:pt x="411" y="113"/>
                  <a:pt x="411" y="113"/>
                </a:cubicBezTo>
                <a:cubicBezTo>
                  <a:pt x="415" y="112"/>
                  <a:pt x="420" y="112"/>
                  <a:pt x="424" y="112"/>
                </a:cubicBezTo>
                <a:cubicBezTo>
                  <a:pt x="457" y="112"/>
                  <a:pt x="486" y="125"/>
                  <a:pt x="508" y="147"/>
                </a:cubicBezTo>
                <a:cubicBezTo>
                  <a:pt x="529" y="168"/>
                  <a:pt x="542" y="197"/>
                  <a:pt x="542" y="230"/>
                </a:cubicBezTo>
                <a:cubicBezTo>
                  <a:pt x="542" y="230"/>
                  <a:pt x="542" y="230"/>
                  <a:pt x="542" y="230"/>
                </a:cubicBezTo>
                <a:cubicBezTo>
                  <a:pt x="542" y="262"/>
                  <a:pt x="529" y="292"/>
                  <a:pt x="508" y="313"/>
                </a:cubicBezTo>
                <a:cubicBezTo>
                  <a:pt x="487" y="334"/>
                  <a:pt x="458" y="347"/>
                  <a:pt x="426" y="348"/>
                </a:cubicBezTo>
                <a:cubicBezTo>
                  <a:pt x="425" y="348"/>
                  <a:pt x="425" y="348"/>
                  <a:pt x="425" y="348"/>
                </a:cubicBezTo>
                <a:cubicBezTo>
                  <a:pt x="424" y="348"/>
                  <a:pt x="424" y="348"/>
                  <a:pt x="424" y="348"/>
                </a:cubicBezTo>
                <a:cubicBezTo>
                  <a:pt x="79" y="348"/>
                  <a:pt x="79" y="348"/>
                  <a:pt x="79" y="348"/>
                </a:cubicBezTo>
                <a:cubicBezTo>
                  <a:pt x="78" y="348"/>
                  <a:pt x="78" y="348"/>
                  <a:pt x="78" y="348"/>
                </a:cubicBezTo>
                <a:cubicBezTo>
                  <a:pt x="78" y="348"/>
                  <a:pt x="78" y="348"/>
                  <a:pt x="78" y="348"/>
                </a:cubicBezTo>
                <a:cubicBezTo>
                  <a:pt x="78" y="348"/>
                  <a:pt x="78" y="348"/>
                  <a:pt x="78" y="348"/>
                </a:cubicBezTo>
                <a:cubicBezTo>
                  <a:pt x="78" y="348"/>
                  <a:pt x="78" y="348"/>
                  <a:pt x="78" y="348"/>
                </a:cubicBezTo>
                <a:cubicBezTo>
                  <a:pt x="57" y="348"/>
                  <a:pt x="37" y="339"/>
                  <a:pt x="23" y="325"/>
                </a:cubicBezTo>
                <a:cubicBezTo>
                  <a:pt x="23" y="325"/>
                  <a:pt x="23" y="325"/>
                  <a:pt x="23" y="325"/>
                </a:cubicBezTo>
                <a:cubicBezTo>
                  <a:pt x="9" y="311"/>
                  <a:pt x="0" y="291"/>
                  <a:pt x="0" y="270"/>
                </a:cubicBezTo>
                <a:cubicBezTo>
                  <a:pt x="0" y="248"/>
                  <a:pt x="9" y="229"/>
                  <a:pt x="23" y="215"/>
                </a:cubicBezTo>
                <a:cubicBezTo>
                  <a:pt x="23" y="215"/>
                  <a:pt x="23" y="215"/>
                  <a:pt x="23" y="215"/>
                </a:cubicBezTo>
                <a:cubicBezTo>
                  <a:pt x="23" y="215"/>
                  <a:pt x="23" y="215"/>
                  <a:pt x="23" y="215"/>
                </a:cubicBezTo>
                <a:cubicBezTo>
                  <a:pt x="37" y="201"/>
                  <a:pt x="57" y="192"/>
                  <a:pt x="78" y="192"/>
                </a:cubicBezTo>
                <a:close/>
              </a:path>
            </a:pathLst>
          </a:custGeom>
          <a:solidFill>
            <a:schemeClr val="tx2">
              <a:alpha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1101811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it work?</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 name="Rounded Rectangle 9">
            <a:extLst>
              <a:ext uri="{FF2B5EF4-FFF2-40B4-BE49-F238E27FC236}">
                <a16:creationId xmlns:a16="http://schemas.microsoft.com/office/drawing/2014/main" id="{B169DBB9-6678-E541-BFB3-154F7A710200}"/>
              </a:ext>
            </a:extLst>
          </p:cNvPr>
          <p:cNvSpPr/>
          <p:nvPr/>
        </p:nvSpPr>
        <p:spPr>
          <a:xfrm>
            <a:off x="508883" y="2406736"/>
            <a:ext cx="1325416" cy="3791189"/>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858C92-246C-B44A-802B-8ED32CECD2BA}"/>
              </a:ext>
            </a:extLst>
          </p:cNvPr>
          <p:cNvPicPr>
            <a:picLocks noChangeAspect="1"/>
          </p:cNvPicPr>
          <p:nvPr/>
        </p:nvPicPr>
        <p:blipFill>
          <a:blip r:embed="rId2"/>
          <a:stretch>
            <a:fillRect/>
          </a:stretch>
        </p:blipFill>
        <p:spPr>
          <a:xfrm>
            <a:off x="2313112" y="2621900"/>
            <a:ext cx="518869" cy="518869"/>
          </a:xfrm>
          <a:prstGeom prst="rect">
            <a:avLst/>
          </a:prstGeom>
        </p:spPr>
      </p:pic>
      <p:pic>
        <p:nvPicPr>
          <p:cNvPr id="106" name="Picture 105">
            <a:extLst>
              <a:ext uri="{FF2B5EF4-FFF2-40B4-BE49-F238E27FC236}">
                <a16:creationId xmlns:a16="http://schemas.microsoft.com/office/drawing/2014/main" id="{FAD16677-1DD8-2445-A572-E4A818125891}"/>
              </a:ext>
            </a:extLst>
          </p:cNvPr>
          <p:cNvPicPr>
            <a:picLocks noChangeAspect="1"/>
          </p:cNvPicPr>
          <p:nvPr/>
        </p:nvPicPr>
        <p:blipFill>
          <a:blip r:embed="rId2"/>
          <a:stretch>
            <a:fillRect/>
          </a:stretch>
        </p:blipFill>
        <p:spPr>
          <a:xfrm>
            <a:off x="2313112" y="5503726"/>
            <a:ext cx="518869" cy="518869"/>
          </a:xfrm>
          <a:prstGeom prst="rect">
            <a:avLst/>
          </a:prstGeom>
        </p:spPr>
      </p:pic>
      <p:pic>
        <p:nvPicPr>
          <p:cNvPr id="107" name="Picture 106">
            <a:extLst>
              <a:ext uri="{FF2B5EF4-FFF2-40B4-BE49-F238E27FC236}">
                <a16:creationId xmlns:a16="http://schemas.microsoft.com/office/drawing/2014/main" id="{2E887A44-648A-C043-88FC-9871BC15BA7B}"/>
              </a:ext>
            </a:extLst>
          </p:cNvPr>
          <p:cNvPicPr>
            <a:picLocks noChangeAspect="1"/>
          </p:cNvPicPr>
          <p:nvPr/>
        </p:nvPicPr>
        <p:blipFill>
          <a:blip r:embed="rId2"/>
          <a:stretch>
            <a:fillRect/>
          </a:stretch>
        </p:blipFill>
        <p:spPr>
          <a:xfrm>
            <a:off x="2313112" y="4543117"/>
            <a:ext cx="518869" cy="518869"/>
          </a:xfrm>
          <a:prstGeom prst="rect">
            <a:avLst/>
          </a:prstGeom>
        </p:spPr>
      </p:pic>
      <p:sp>
        <p:nvSpPr>
          <p:cNvPr id="24" name="Rounded Rectangle 23">
            <a:extLst>
              <a:ext uri="{FF2B5EF4-FFF2-40B4-BE49-F238E27FC236}">
                <a16:creationId xmlns:a16="http://schemas.microsoft.com/office/drawing/2014/main" id="{EA85250C-8CDE-6F48-BF82-096C6DA03514}"/>
              </a:ext>
            </a:extLst>
          </p:cNvPr>
          <p:cNvSpPr/>
          <p:nvPr/>
        </p:nvSpPr>
        <p:spPr>
          <a:xfrm>
            <a:off x="8625859" y="2406736"/>
            <a:ext cx="1325416" cy="3791189"/>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4C8E516-0720-C048-9967-A55352CF8666}"/>
              </a:ext>
            </a:extLst>
          </p:cNvPr>
          <p:cNvSpPr txBox="1"/>
          <p:nvPr/>
        </p:nvSpPr>
        <p:spPr>
          <a:xfrm>
            <a:off x="292309" y="1206407"/>
            <a:ext cx="7819587" cy="1200329"/>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Click on the things which use electricity.</a:t>
            </a:r>
          </a:p>
          <a:p>
            <a:r>
              <a:rPr lang="en-GB" sz="2400" b="1" kern="0" dirty="0">
                <a:latin typeface="Calibri" panose="020F0502020204030204" pitchFamily="34" charset="0"/>
                <a:cs typeface="Calibri" panose="020F0502020204030204" pitchFamily="34" charset="0"/>
              </a:rPr>
              <a:t>How many can you identify?</a:t>
            </a:r>
          </a:p>
          <a:p>
            <a:endParaRPr lang="en-US" sz="2400" b="1" dirty="0">
              <a:latin typeface="Calibri" panose="020F0502020204030204" pitchFamily="34" charset="0"/>
              <a:cs typeface="Calibri" panose="020F0502020204030204" pitchFamily="34" charset="0"/>
            </a:endParaRPr>
          </a:p>
        </p:txBody>
      </p:sp>
      <p:sp>
        <p:nvSpPr>
          <p:cNvPr id="23" name="Rounded Rectangle 22">
            <a:extLst>
              <a:ext uri="{FF2B5EF4-FFF2-40B4-BE49-F238E27FC236}">
                <a16:creationId xmlns:a16="http://schemas.microsoft.com/office/drawing/2014/main" id="{E7A8242C-5892-714B-A6E6-DCD26A2944E1}"/>
              </a:ext>
            </a:extLst>
          </p:cNvPr>
          <p:cNvSpPr/>
          <p:nvPr/>
        </p:nvSpPr>
        <p:spPr>
          <a:xfrm>
            <a:off x="4567371" y="2406736"/>
            <a:ext cx="1325416" cy="3791189"/>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3D5082-A49B-7C4B-A92B-506F03AD86FF}"/>
              </a:ext>
            </a:extLst>
          </p:cNvPr>
          <p:cNvPicPr>
            <a:picLocks noChangeAspect="1"/>
          </p:cNvPicPr>
          <p:nvPr/>
        </p:nvPicPr>
        <p:blipFill>
          <a:blip r:embed="rId3"/>
          <a:stretch>
            <a:fillRect/>
          </a:stretch>
        </p:blipFill>
        <p:spPr>
          <a:xfrm>
            <a:off x="805264" y="4614747"/>
            <a:ext cx="732653" cy="455873"/>
          </a:xfrm>
          <a:prstGeom prst="rect">
            <a:avLst/>
          </a:prstGeom>
        </p:spPr>
      </p:pic>
      <p:pic>
        <p:nvPicPr>
          <p:cNvPr id="6" name="Picture 5">
            <a:extLst>
              <a:ext uri="{FF2B5EF4-FFF2-40B4-BE49-F238E27FC236}">
                <a16:creationId xmlns:a16="http://schemas.microsoft.com/office/drawing/2014/main" id="{9A1B022A-6986-AE48-AC82-A7B43D41EA29}"/>
              </a:ext>
            </a:extLst>
          </p:cNvPr>
          <p:cNvPicPr>
            <a:picLocks noChangeAspect="1"/>
          </p:cNvPicPr>
          <p:nvPr/>
        </p:nvPicPr>
        <p:blipFill>
          <a:blip r:embed="rId4"/>
          <a:stretch>
            <a:fillRect/>
          </a:stretch>
        </p:blipFill>
        <p:spPr>
          <a:xfrm>
            <a:off x="9059151" y="3470490"/>
            <a:ext cx="413011" cy="831840"/>
          </a:xfrm>
          <a:prstGeom prst="rect">
            <a:avLst/>
          </a:prstGeom>
        </p:spPr>
      </p:pic>
      <p:pic>
        <p:nvPicPr>
          <p:cNvPr id="7" name="Picture 6">
            <a:extLst>
              <a:ext uri="{FF2B5EF4-FFF2-40B4-BE49-F238E27FC236}">
                <a16:creationId xmlns:a16="http://schemas.microsoft.com/office/drawing/2014/main" id="{F96C2E0B-523F-C847-A0B2-BE419FA7065F}"/>
              </a:ext>
            </a:extLst>
          </p:cNvPr>
          <p:cNvPicPr>
            <a:picLocks noChangeAspect="1"/>
          </p:cNvPicPr>
          <p:nvPr/>
        </p:nvPicPr>
        <p:blipFill>
          <a:blip r:embed="rId5"/>
          <a:stretch>
            <a:fillRect/>
          </a:stretch>
        </p:blipFill>
        <p:spPr>
          <a:xfrm>
            <a:off x="4868451" y="4534019"/>
            <a:ext cx="786120" cy="500258"/>
          </a:xfrm>
          <a:prstGeom prst="rect">
            <a:avLst/>
          </a:prstGeom>
        </p:spPr>
      </p:pic>
      <p:pic>
        <p:nvPicPr>
          <p:cNvPr id="8" name="Picture 7">
            <a:extLst>
              <a:ext uri="{FF2B5EF4-FFF2-40B4-BE49-F238E27FC236}">
                <a16:creationId xmlns:a16="http://schemas.microsoft.com/office/drawing/2014/main" id="{37116A9F-4EA2-9544-8173-4933D78A24DF}"/>
              </a:ext>
            </a:extLst>
          </p:cNvPr>
          <p:cNvPicPr>
            <a:picLocks noChangeAspect="1"/>
          </p:cNvPicPr>
          <p:nvPr/>
        </p:nvPicPr>
        <p:blipFill>
          <a:blip r:embed="rId6"/>
          <a:stretch>
            <a:fillRect/>
          </a:stretch>
        </p:blipFill>
        <p:spPr>
          <a:xfrm>
            <a:off x="5061546" y="3560150"/>
            <a:ext cx="412894" cy="725082"/>
          </a:xfrm>
          <a:prstGeom prst="rect">
            <a:avLst/>
          </a:prstGeom>
        </p:spPr>
      </p:pic>
      <p:pic>
        <p:nvPicPr>
          <p:cNvPr id="9" name="Picture 8">
            <a:extLst>
              <a:ext uri="{FF2B5EF4-FFF2-40B4-BE49-F238E27FC236}">
                <a16:creationId xmlns:a16="http://schemas.microsoft.com/office/drawing/2014/main" id="{6F5D7F26-0E07-8A40-A330-E1B2AE935C30}"/>
              </a:ext>
            </a:extLst>
          </p:cNvPr>
          <p:cNvPicPr>
            <a:picLocks noChangeAspect="1"/>
          </p:cNvPicPr>
          <p:nvPr/>
        </p:nvPicPr>
        <p:blipFill>
          <a:blip r:embed="rId7"/>
          <a:stretch>
            <a:fillRect/>
          </a:stretch>
        </p:blipFill>
        <p:spPr>
          <a:xfrm>
            <a:off x="4875325" y="2627933"/>
            <a:ext cx="707697" cy="707697"/>
          </a:xfrm>
          <a:prstGeom prst="rect">
            <a:avLst/>
          </a:prstGeom>
        </p:spPr>
      </p:pic>
      <p:pic>
        <p:nvPicPr>
          <p:cNvPr id="11" name="Picture 10">
            <a:extLst>
              <a:ext uri="{FF2B5EF4-FFF2-40B4-BE49-F238E27FC236}">
                <a16:creationId xmlns:a16="http://schemas.microsoft.com/office/drawing/2014/main" id="{239F494D-F2D1-C245-B61C-CFF1C032FC65}"/>
              </a:ext>
            </a:extLst>
          </p:cNvPr>
          <p:cNvPicPr>
            <a:picLocks noChangeAspect="1"/>
          </p:cNvPicPr>
          <p:nvPr/>
        </p:nvPicPr>
        <p:blipFill>
          <a:blip r:embed="rId8"/>
          <a:stretch>
            <a:fillRect/>
          </a:stretch>
        </p:blipFill>
        <p:spPr>
          <a:xfrm rot="1469844">
            <a:off x="5064902" y="5303364"/>
            <a:ext cx="386762" cy="717545"/>
          </a:xfrm>
          <a:prstGeom prst="rect">
            <a:avLst/>
          </a:prstGeom>
        </p:spPr>
      </p:pic>
      <p:pic>
        <p:nvPicPr>
          <p:cNvPr id="14" name="Picture 13">
            <a:extLst>
              <a:ext uri="{FF2B5EF4-FFF2-40B4-BE49-F238E27FC236}">
                <a16:creationId xmlns:a16="http://schemas.microsoft.com/office/drawing/2014/main" id="{9EEFF981-D4F6-8046-B885-47B104207CAD}"/>
              </a:ext>
            </a:extLst>
          </p:cNvPr>
          <p:cNvPicPr>
            <a:picLocks noChangeAspect="1"/>
          </p:cNvPicPr>
          <p:nvPr/>
        </p:nvPicPr>
        <p:blipFill>
          <a:blip r:embed="rId9"/>
          <a:stretch>
            <a:fillRect/>
          </a:stretch>
        </p:blipFill>
        <p:spPr>
          <a:xfrm>
            <a:off x="8979506" y="4497556"/>
            <a:ext cx="618911" cy="618911"/>
          </a:xfrm>
          <a:prstGeom prst="rect">
            <a:avLst/>
          </a:prstGeom>
        </p:spPr>
      </p:pic>
      <p:pic>
        <p:nvPicPr>
          <p:cNvPr id="15" name="Picture 14">
            <a:extLst>
              <a:ext uri="{FF2B5EF4-FFF2-40B4-BE49-F238E27FC236}">
                <a16:creationId xmlns:a16="http://schemas.microsoft.com/office/drawing/2014/main" id="{4FA32A56-2A2C-D04C-A455-37D0F5394DCA}"/>
              </a:ext>
            </a:extLst>
          </p:cNvPr>
          <p:cNvPicPr>
            <a:picLocks noChangeAspect="1"/>
          </p:cNvPicPr>
          <p:nvPr/>
        </p:nvPicPr>
        <p:blipFill>
          <a:blip r:embed="rId10"/>
          <a:stretch>
            <a:fillRect/>
          </a:stretch>
        </p:blipFill>
        <p:spPr>
          <a:xfrm>
            <a:off x="860246" y="2549143"/>
            <a:ext cx="585643" cy="865275"/>
          </a:xfrm>
          <a:prstGeom prst="rect">
            <a:avLst/>
          </a:prstGeom>
        </p:spPr>
      </p:pic>
      <p:pic>
        <p:nvPicPr>
          <p:cNvPr id="16" name="Picture 15">
            <a:extLst>
              <a:ext uri="{FF2B5EF4-FFF2-40B4-BE49-F238E27FC236}">
                <a16:creationId xmlns:a16="http://schemas.microsoft.com/office/drawing/2014/main" id="{9D340C21-846B-E64E-AE65-18E126A7C19A}"/>
              </a:ext>
            </a:extLst>
          </p:cNvPr>
          <p:cNvPicPr>
            <a:picLocks noChangeAspect="1"/>
          </p:cNvPicPr>
          <p:nvPr/>
        </p:nvPicPr>
        <p:blipFill>
          <a:blip r:embed="rId11"/>
          <a:stretch>
            <a:fillRect/>
          </a:stretch>
        </p:blipFill>
        <p:spPr>
          <a:xfrm>
            <a:off x="736203" y="3688272"/>
            <a:ext cx="825362" cy="639470"/>
          </a:xfrm>
          <a:prstGeom prst="rect">
            <a:avLst/>
          </a:prstGeom>
        </p:spPr>
      </p:pic>
      <p:pic>
        <p:nvPicPr>
          <p:cNvPr id="18" name="Picture 17">
            <a:extLst>
              <a:ext uri="{FF2B5EF4-FFF2-40B4-BE49-F238E27FC236}">
                <a16:creationId xmlns:a16="http://schemas.microsoft.com/office/drawing/2014/main" id="{23D48198-30F1-FF43-84D0-921551B940B9}"/>
              </a:ext>
            </a:extLst>
          </p:cNvPr>
          <p:cNvPicPr>
            <a:picLocks noChangeAspect="1"/>
          </p:cNvPicPr>
          <p:nvPr/>
        </p:nvPicPr>
        <p:blipFill>
          <a:blip r:embed="rId12"/>
          <a:stretch>
            <a:fillRect/>
          </a:stretch>
        </p:blipFill>
        <p:spPr>
          <a:xfrm rot="1485420">
            <a:off x="1084505" y="5258340"/>
            <a:ext cx="213300" cy="728338"/>
          </a:xfrm>
          <a:prstGeom prst="rect">
            <a:avLst/>
          </a:prstGeom>
        </p:spPr>
      </p:pic>
      <p:pic>
        <p:nvPicPr>
          <p:cNvPr id="37" name="Picture 36">
            <a:extLst>
              <a:ext uri="{FF2B5EF4-FFF2-40B4-BE49-F238E27FC236}">
                <a16:creationId xmlns:a16="http://schemas.microsoft.com/office/drawing/2014/main" id="{358175BC-1767-3C48-AD5C-B7A5CCD7F0CC}"/>
              </a:ext>
            </a:extLst>
          </p:cNvPr>
          <p:cNvPicPr>
            <a:picLocks noChangeAspect="1"/>
          </p:cNvPicPr>
          <p:nvPr/>
        </p:nvPicPr>
        <p:blipFill>
          <a:blip r:embed="rId2"/>
          <a:stretch>
            <a:fillRect/>
          </a:stretch>
        </p:blipFill>
        <p:spPr>
          <a:xfrm>
            <a:off x="6339933" y="2621900"/>
            <a:ext cx="518869" cy="518869"/>
          </a:xfrm>
          <a:prstGeom prst="rect">
            <a:avLst/>
          </a:prstGeom>
        </p:spPr>
      </p:pic>
      <p:pic>
        <p:nvPicPr>
          <p:cNvPr id="38" name="Picture 37">
            <a:extLst>
              <a:ext uri="{FF2B5EF4-FFF2-40B4-BE49-F238E27FC236}">
                <a16:creationId xmlns:a16="http://schemas.microsoft.com/office/drawing/2014/main" id="{EBFBFBF1-88A4-D942-9F2B-DAD9D84F5842}"/>
              </a:ext>
            </a:extLst>
          </p:cNvPr>
          <p:cNvPicPr>
            <a:picLocks noChangeAspect="1"/>
          </p:cNvPicPr>
          <p:nvPr/>
        </p:nvPicPr>
        <p:blipFill>
          <a:blip r:embed="rId2"/>
          <a:stretch>
            <a:fillRect/>
          </a:stretch>
        </p:blipFill>
        <p:spPr>
          <a:xfrm>
            <a:off x="6339933" y="3582508"/>
            <a:ext cx="518869" cy="518869"/>
          </a:xfrm>
          <a:prstGeom prst="rect">
            <a:avLst/>
          </a:prstGeom>
        </p:spPr>
      </p:pic>
      <p:pic>
        <p:nvPicPr>
          <p:cNvPr id="39" name="Picture 38">
            <a:extLst>
              <a:ext uri="{FF2B5EF4-FFF2-40B4-BE49-F238E27FC236}">
                <a16:creationId xmlns:a16="http://schemas.microsoft.com/office/drawing/2014/main" id="{51F9E8FF-216D-0F44-AA6D-9D0340B11CBE}"/>
              </a:ext>
            </a:extLst>
          </p:cNvPr>
          <p:cNvPicPr>
            <a:picLocks noChangeAspect="1"/>
          </p:cNvPicPr>
          <p:nvPr/>
        </p:nvPicPr>
        <p:blipFill>
          <a:blip r:embed="rId2"/>
          <a:stretch>
            <a:fillRect/>
          </a:stretch>
        </p:blipFill>
        <p:spPr>
          <a:xfrm>
            <a:off x="6339933" y="5503726"/>
            <a:ext cx="518869" cy="518869"/>
          </a:xfrm>
          <a:prstGeom prst="rect">
            <a:avLst/>
          </a:prstGeom>
        </p:spPr>
      </p:pic>
      <p:pic>
        <p:nvPicPr>
          <p:cNvPr id="40" name="Picture 39">
            <a:extLst>
              <a:ext uri="{FF2B5EF4-FFF2-40B4-BE49-F238E27FC236}">
                <a16:creationId xmlns:a16="http://schemas.microsoft.com/office/drawing/2014/main" id="{0441A852-3FAC-5C4B-832D-C8F7FC4642EA}"/>
              </a:ext>
            </a:extLst>
          </p:cNvPr>
          <p:cNvPicPr>
            <a:picLocks noChangeAspect="1"/>
          </p:cNvPicPr>
          <p:nvPr/>
        </p:nvPicPr>
        <p:blipFill>
          <a:blip r:embed="rId2"/>
          <a:stretch>
            <a:fillRect/>
          </a:stretch>
        </p:blipFill>
        <p:spPr>
          <a:xfrm>
            <a:off x="10384567" y="2621900"/>
            <a:ext cx="518869" cy="518869"/>
          </a:xfrm>
          <a:prstGeom prst="rect">
            <a:avLst/>
          </a:prstGeom>
        </p:spPr>
      </p:pic>
      <p:pic>
        <p:nvPicPr>
          <p:cNvPr id="22" name="Picture 21">
            <a:extLst>
              <a:ext uri="{FF2B5EF4-FFF2-40B4-BE49-F238E27FC236}">
                <a16:creationId xmlns:a16="http://schemas.microsoft.com/office/drawing/2014/main" id="{24F7B27E-937F-3648-8287-9B232CAB5CE5}"/>
              </a:ext>
            </a:extLst>
          </p:cNvPr>
          <p:cNvPicPr>
            <a:picLocks noChangeAspect="1"/>
          </p:cNvPicPr>
          <p:nvPr/>
        </p:nvPicPr>
        <p:blipFill>
          <a:blip r:embed="rId13"/>
          <a:stretch>
            <a:fillRect/>
          </a:stretch>
        </p:blipFill>
        <p:spPr>
          <a:xfrm>
            <a:off x="2313112" y="3582508"/>
            <a:ext cx="518870" cy="518870"/>
          </a:xfrm>
          <a:prstGeom prst="rect">
            <a:avLst/>
          </a:prstGeom>
        </p:spPr>
      </p:pic>
      <p:pic>
        <p:nvPicPr>
          <p:cNvPr id="43" name="Picture 42">
            <a:extLst>
              <a:ext uri="{FF2B5EF4-FFF2-40B4-BE49-F238E27FC236}">
                <a16:creationId xmlns:a16="http://schemas.microsoft.com/office/drawing/2014/main" id="{C9A7FD35-950F-5C4A-A241-E754262750C0}"/>
              </a:ext>
            </a:extLst>
          </p:cNvPr>
          <p:cNvPicPr>
            <a:picLocks noChangeAspect="1"/>
          </p:cNvPicPr>
          <p:nvPr/>
        </p:nvPicPr>
        <p:blipFill>
          <a:blip r:embed="rId13"/>
          <a:stretch>
            <a:fillRect/>
          </a:stretch>
        </p:blipFill>
        <p:spPr>
          <a:xfrm>
            <a:off x="6339933" y="4543116"/>
            <a:ext cx="518870" cy="518870"/>
          </a:xfrm>
          <a:prstGeom prst="rect">
            <a:avLst/>
          </a:prstGeom>
        </p:spPr>
      </p:pic>
      <p:pic>
        <p:nvPicPr>
          <p:cNvPr id="44" name="Picture 43">
            <a:extLst>
              <a:ext uri="{FF2B5EF4-FFF2-40B4-BE49-F238E27FC236}">
                <a16:creationId xmlns:a16="http://schemas.microsoft.com/office/drawing/2014/main" id="{6C4301E5-CD8D-5D44-AD25-895B0FE9300A}"/>
              </a:ext>
            </a:extLst>
          </p:cNvPr>
          <p:cNvPicPr>
            <a:picLocks noChangeAspect="1"/>
          </p:cNvPicPr>
          <p:nvPr/>
        </p:nvPicPr>
        <p:blipFill>
          <a:blip r:embed="rId13"/>
          <a:stretch>
            <a:fillRect/>
          </a:stretch>
        </p:blipFill>
        <p:spPr>
          <a:xfrm>
            <a:off x="10384567" y="3582508"/>
            <a:ext cx="518870" cy="518870"/>
          </a:xfrm>
          <a:prstGeom prst="rect">
            <a:avLst/>
          </a:prstGeom>
        </p:spPr>
      </p:pic>
      <p:pic>
        <p:nvPicPr>
          <p:cNvPr id="45" name="Picture 44">
            <a:extLst>
              <a:ext uri="{FF2B5EF4-FFF2-40B4-BE49-F238E27FC236}">
                <a16:creationId xmlns:a16="http://schemas.microsoft.com/office/drawing/2014/main" id="{DEAA74C2-B944-AB46-8286-DD8AD7C4F11D}"/>
              </a:ext>
            </a:extLst>
          </p:cNvPr>
          <p:cNvPicPr>
            <a:picLocks noChangeAspect="1"/>
          </p:cNvPicPr>
          <p:nvPr/>
        </p:nvPicPr>
        <p:blipFill>
          <a:blip r:embed="rId13"/>
          <a:stretch>
            <a:fillRect/>
          </a:stretch>
        </p:blipFill>
        <p:spPr>
          <a:xfrm>
            <a:off x="10384567" y="4543117"/>
            <a:ext cx="518870" cy="518870"/>
          </a:xfrm>
          <a:prstGeom prst="rect">
            <a:avLst/>
          </a:prstGeom>
        </p:spPr>
      </p:pic>
      <p:pic>
        <p:nvPicPr>
          <p:cNvPr id="46" name="Picture 45">
            <a:extLst>
              <a:ext uri="{FF2B5EF4-FFF2-40B4-BE49-F238E27FC236}">
                <a16:creationId xmlns:a16="http://schemas.microsoft.com/office/drawing/2014/main" id="{82CA9C86-2528-CB46-BA6C-7BEFCA90F481}"/>
              </a:ext>
            </a:extLst>
          </p:cNvPr>
          <p:cNvPicPr>
            <a:picLocks noChangeAspect="1"/>
          </p:cNvPicPr>
          <p:nvPr/>
        </p:nvPicPr>
        <p:blipFill>
          <a:blip r:embed="rId13"/>
          <a:stretch>
            <a:fillRect/>
          </a:stretch>
        </p:blipFill>
        <p:spPr>
          <a:xfrm>
            <a:off x="10384567" y="5503725"/>
            <a:ext cx="518870" cy="518870"/>
          </a:xfrm>
          <a:prstGeom prst="rect">
            <a:avLst/>
          </a:prstGeom>
        </p:spPr>
      </p:pic>
      <p:pic>
        <p:nvPicPr>
          <p:cNvPr id="3" name="Picture 2">
            <a:extLst>
              <a:ext uri="{FF2B5EF4-FFF2-40B4-BE49-F238E27FC236}">
                <a16:creationId xmlns:a16="http://schemas.microsoft.com/office/drawing/2014/main" id="{4C14AA6E-2E5F-7C41-9904-421B0CD8204A}"/>
              </a:ext>
            </a:extLst>
          </p:cNvPr>
          <p:cNvPicPr>
            <a:picLocks noChangeAspect="1"/>
          </p:cNvPicPr>
          <p:nvPr/>
        </p:nvPicPr>
        <p:blipFill>
          <a:blip r:embed="rId14"/>
          <a:stretch>
            <a:fillRect/>
          </a:stretch>
        </p:blipFill>
        <p:spPr>
          <a:xfrm>
            <a:off x="8906081" y="2621900"/>
            <a:ext cx="719150" cy="575320"/>
          </a:xfrm>
          <a:prstGeom prst="rect">
            <a:avLst/>
          </a:prstGeom>
        </p:spPr>
      </p:pic>
      <p:pic>
        <p:nvPicPr>
          <p:cNvPr id="12" name="Picture 11">
            <a:extLst>
              <a:ext uri="{FF2B5EF4-FFF2-40B4-BE49-F238E27FC236}">
                <a16:creationId xmlns:a16="http://schemas.microsoft.com/office/drawing/2014/main" id="{65C597C4-1B5E-374D-9D5C-A0A5F4996041}"/>
              </a:ext>
            </a:extLst>
          </p:cNvPr>
          <p:cNvPicPr>
            <a:picLocks noChangeAspect="1"/>
          </p:cNvPicPr>
          <p:nvPr/>
        </p:nvPicPr>
        <p:blipFill>
          <a:blip r:embed="rId15"/>
          <a:stretch>
            <a:fillRect/>
          </a:stretch>
        </p:blipFill>
        <p:spPr>
          <a:xfrm rot="2581232">
            <a:off x="9049838" y="5315092"/>
            <a:ext cx="384699" cy="710625"/>
          </a:xfrm>
          <a:prstGeom prst="rect">
            <a:avLst/>
          </a:prstGeom>
        </p:spPr>
      </p:pic>
    </p:spTree>
    <p:extLst>
      <p:ext uri="{BB962C8B-B14F-4D97-AF65-F5344CB8AC3E}">
        <p14:creationId xmlns:p14="http://schemas.microsoft.com/office/powerpoint/2010/main" val="2415687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anim calcmode="lin" valueType="num">
                                      <p:cBhvr additive="base">
                                        <p:cTn id="19" dur="500" fill="hold"/>
                                        <p:tgtEl>
                                          <p:spTgt spid="107"/>
                                        </p:tgtEl>
                                        <p:attrNameLst>
                                          <p:attrName>ppt_x</p:attrName>
                                        </p:attrNameLst>
                                      </p:cBhvr>
                                      <p:tavLst>
                                        <p:tav tm="0">
                                          <p:val>
                                            <p:strVal val="#ppt_x"/>
                                          </p:val>
                                        </p:tav>
                                        <p:tav tm="100000">
                                          <p:val>
                                            <p:strVal val="#ppt_x"/>
                                          </p:val>
                                        </p:tav>
                                      </p:tavLst>
                                    </p:anim>
                                    <p:anim calcmode="lin" valueType="num">
                                      <p:cBhvr additive="base">
                                        <p:cTn id="20"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anim calcmode="lin" valueType="num">
                                      <p:cBhvr additive="base">
                                        <p:cTn id="25" dur="500" fill="hold"/>
                                        <p:tgtEl>
                                          <p:spTgt spid="106"/>
                                        </p:tgtEl>
                                        <p:attrNameLst>
                                          <p:attrName>ppt_x</p:attrName>
                                        </p:attrNameLst>
                                      </p:cBhvr>
                                      <p:tavLst>
                                        <p:tav tm="0">
                                          <p:val>
                                            <p:strVal val="#ppt_x"/>
                                          </p:val>
                                        </p:tav>
                                        <p:tav tm="100000">
                                          <p:val>
                                            <p:strVal val="#ppt_x"/>
                                          </p:val>
                                        </p:tav>
                                      </p:tavLst>
                                    </p:anim>
                                    <p:anim calcmode="lin" valueType="num">
                                      <p:cBhvr additive="base">
                                        <p:cTn id="26"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ppt_x"/>
                                          </p:val>
                                        </p:tav>
                                        <p:tav tm="100000">
                                          <p:val>
                                            <p:strVal val="#ppt_x"/>
                                          </p:val>
                                        </p:tav>
                                      </p:tavLst>
                                    </p:anim>
                                    <p:anim calcmode="lin" valueType="num">
                                      <p:cBhvr additive="base">
                                        <p:cTn id="7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it work?</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 name="Rounded Rectangle 9">
            <a:extLst>
              <a:ext uri="{FF2B5EF4-FFF2-40B4-BE49-F238E27FC236}">
                <a16:creationId xmlns:a16="http://schemas.microsoft.com/office/drawing/2014/main" id="{B169DBB9-6678-E541-BFB3-154F7A710200}"/>
              </a:ext>
            </a:extLst>
          </p:cNvPr>
          <p:cNvSpPr/>
          <p:nvPr/>
        </p:nvSpPr>
        <p:spPr>
          <a:xfrm>
            <a:off x="508882" y="2446440"/>
            <a:ext cx="3748723" cy="3791189"/>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4C8E516-0720-C048-9967-A55352CF8666}"/>
              </a:ext>
            </a:extLst>
          </p:cNvPr>
          <p:cNvSpPr txBox="1"/>
          <p:nvPr/>
        </p:nvSpPr>
        <p:spPr>
          <a:xfrm>
            <a:off x="292309" y="1206408"/>
            <a:ext cx="3822491" cy="830997"/>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How many did you get?</a:t>
            </a:r>
          </a:p>
          <a:p>
            <a:endParaRPr lang="en-US" sz="24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B3D5082-A49B-7C4B-A92B-506F03AD86FF}"/>
              </a:ext>
            </a:extLst>
          </p:cNvPr>
          <p:cNvPicPr>
            <a:picLocks noChangeAspect="1"/>
          </p:cNvPicPr>
          <p:nvPr/>
        </p:nvPicPr>
        <p:blipFill>
          <a:blip r:embed="rId2"/>
          <a:stretch>
            <a:fillRect/>
          </a:stretch>
        </p:blipFill>
        <p:spPr>
          <a:xfrm>
            <a:off x="913117" y="4309699"/>
            <a:ext cx="732653" cy="455873"/>
          </a:xfrm>
          <a:prstGeom prst="rect">
            <a:avLst/>
          </a:prstGeom>
        </p:spPr>
      </p:pic>
      <p:sp>
        <p:nvSpPr>
          <p:cNvPr id="35" name="Rounded Rectangle 34">
            <a:extLst>
              <a:ext uri="{FF2B5EF4-FFF2-40B4-BE49-F238E27FC236}">
                <a16:creationId xmlns:a16="http://schemas.microsoft.com/office/drawing/2014/main" id="{8A41C3F1-2744-7345-A7F1-DEFE3A8BB86D}"/>
              </a:ext>
            </a:extLst>
          </p:cNvPr>
          <p:cNvSpPr/>
          <p:nvPr/>
        </p:nvSpPr>
        <p:spPr>
          <a:xfrm>
            <a:off x="5275525" y="2446440"/>
            <a:ext cx="3748723" cy="3791189"/>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A1B022A-6986-AE48-AC82-A7B43D41EA29}"/>
              </a:ext>
            </a:extLst>
          </p:cNvPr>
          <p:cNvPicPr>
            <a:picLocks noChangeAspect="1"/>
          </p:cNvPicPr>
          <p:nvPr/>
        </p:nvPicPr>
        <p:blipFill>
          <a:blip r:embed="rId3"/>
          <a:stretch>
            <a:fillRect/>
          </a:stretch>
        </p:blipFill>
        <p:spPr>
          <a:xfrm>
            <a:off x="7052482" y="3710960"/>
            <a:ext cx="413011" cy="831840"/>
          </a:xfrm>
          <a:prstGeom prst="rect">
            <a:avLst/>
          </a:prstGeom>
        </p:spPr>
      </p:pic>
      <p:pic>
        <p:nvPicPr>
          <p:cNvPr id="7" name="Picture 6">
            <a:extLst>
              <a:ext uri="{FF2B5EF4-FFF2-40B4-BE49-F238E27FC236}">
                <a16:creationId xmlns:a16="http://schemas.microsoft.com/office/drawing/2014/main" id="{F96C2E0B-523F-C847-A0B2-BE419FA7065F}"/>
              </a:ext>
            </a:extLst>
          </p:cNvPr>
          <p:cNvPicPr>
            <a:picLocks noChangeAspect="1"/>
          </p:cNvPicPr>
          <p:nvPr/>
        </p:nvPicPr>
        <p:blipFill>
          <a:blip r:embed="rId4"/>
          <a:stretch>
            <a:fillRect/>
          </a:stretch>
        </p:blipFill>
        <p:spPr>
          <a:xfrm>
            <a:off x="7743285" y="5159509"/>
            <a:ext cx="786120" cy="500258"/>
          </a:xfrm>
          <a:prstGeom prst="rect">
            <a:avLst/>
          </a:prstGeom>
        </p:spPr>
      </p:pic>
      <p:pic>
        <p:nvPicPr>
          <p:cNvPr id="8" name="Picture 7">
            <a:extLst>
              <a:ext uri="{FF2B5EF4-FFF2-40B4-BE49-F238E27FC236}">
                <a16:creationId xmlns:a16="http://schemas.microsoft.com/office/drawing/2014/main" id="{37116A9F-4EA2-9544-8173-4933D78A24DF}"/>
              </a:ext>
            </a:extLst>
          </p:cNvPr>
          <p:cNvPicPr>
            <a:picLocks noChangeAspect="1"/>
          </p:cNvPicPr>
          <p:nvPr/>
        </p:nvPicPr>
        <p:blipFill>
          <a:blip r:embed="rId5"/>
          <a:stretch>
            <a:fillRect/>
          </a:stretch>
        </p:blipFill>
        <p:spPr>
          <a:xfrm>
            <a:off x="3363226" y="3554578"/>
            <a:ext cx="412894" cy="725082"/>
          </a:xfrm>
          <a:prstGeom prst="rect">
            <a:avLst/>
          </a:prstGeom>
        </p:spPr>
      </p:pic>
      <p:pic>
        <p:nvPicPr>
          <p:cNvPr id="9" name="Picture 8">
            <a:extLst>
              <a:ext uri="{FF2B5EF4-FFF2-40B4-BE49-F238E27FC236}">
                <a16:creationId xmlns:a16="http://schemas.microsoft.com/office/drawing/2014/main" id="{6F5D7F26-0E07-8A40-A330-E1B2AE935C30}"/>
              </a:ext>
            </a:extLst>
          </p:cNvPr>
          <p:cNvPicPr>
            <a:picLocks noChangeAspect="1"/>
          </p:cNvPicPr>
          <p:nvPr/>
        </p:nvPicPr>
        <p:blipFill>
          <a:blip r:embed="rId6"/>
          <a:stretch>
            <a:fillRect/>
          </a:stretch>
        </p:blipFill>
        <p:spPr>
          <a:xfrm>
            <a:off x="2267147" y="2833178"/>
            <a:ext cx="707697" cy="707697"/>
          </a:xfrm>
          <a:prstGeom prst="rect">
            <a:avLst/>
          </a:prstGeom>
        </p:spPr>
      </p:pic>
      <p:pic>
        <p:nvPicPr>
          <p:cNvPr id="11" name="Picture 10">
            <a:extLst>
              <a:ext uri="{FF2B5EF4-FFF2-40B4-BE49-F238E27FC236}">
                <a16:creationId xmlns:a16="http://schemas.microsoft.com/office/drawing/2014/main" id="{239F494D-F2D1-C245-B61C-CFF1C032FC65}"/>
              </a:ext>
            </a:extLst>
          </p:cNvPr>
          <p:cNvPicPr>
            <a:picLocks noChangeAspect="1"/>
          </p:cNvPicPr>
          <p:nvPr/>
        </p:nvPicPr>
        <p:blipFill>
          <a:blip r:embed="rId7"/>
          <a:stretch>
            <a:fillRect/>
          </a:stretch>
        </p:blipFill>
        <p:spPr>
          <a:xfrm rot="1469844">
            <a:off x="2281787" y="3961394"/>
            <a:ext cx="386762" cy="717545"/>
          </a:xfrm>
          <a:prstGeom prst="rect">
            <a:avLst/>
          </a:prstGeom>
        </p:spPr>
      </p:pic>
      <p:pic>
        <p:nvPicPr>
          <p:cNvPr id="14" name="Picture 13">
            <a:extLst>
              <a:ext uri="{FF2B5EF4-FFF2-40B4-BE49-F238E27FC236}">
                <a16:creationId xmlns:a16="http://schemas.microsoft.com/office/drawing/2014/main" id="{9EEFF981-D4F6-8046-B885-47B104207CAD}"/>
              </a:ext>
            </a:extLst>
          </p:cNvPr>
          <p:cNvPicPr>
            <a:picLocks noChangeAspect="1"/>
          </p:cNvPicPr>
          <p:nvPr/>
        </p:nvPicPr>
        <p:blipFill>
          <a:blip r:embed="rId8"/>
          <a:stretch>
            <a:fillRect/>
          </a:stretch>
        </p:blipFill>
        <p:spPr>
          <a:xfrm>
            <a:off x="8129539" y="2975283"/>
            <a:ext cx="618911" cy="618911"/>
          </a:xfrm>
          <a:prstGeom prst="rect">
            <a:avLst/>
          </a:prstGeom>
        </p:spPr>
      </p:pic>
      <p:pic>
        <p:nvPicPr>
          <p:cNvPr id="16" name="Picture 15">
            <a:extLst>
              <a:ext uri="{FF2B5EF4-FFF2-40B4-BE49-F238E27FC236}">
                <a16:creationId xmlns:a16="http://schemas.microsoft.com/office/drawing/2014/main" id="{9D340C21-846B-E64E-AE65-18E126A7C19A}"/>
              </a:ext>
            </a:extLst>
          </p:cNvPr>
          <p:cNvPicPr>
            <a:picLocks noChangeAspect="1"/>
          </p:cNvPicPr>
          <p:nvPr/>
        </p:nvPicPr>
        <p:blipFill>
          <a:blip r:embed="rId9"/>
          <a:stretch>
            <a:fillRect/>
          </a:stretch>
        </p:blipFill>
        <p:spPr>
          <a:xfrm>
            <a:off x="5875526" y="2833178"/>
            <a:ext cx="825362" cy="639470"/>
          </a:xfrm>
          <a:prstGeom prst="rect">
            <a:avLst/>
          </a:prstGeom>
        </p:spPr>
      </p:pic>
      <p:pic>
        <p:nvPicPr>
          <p:cNvPr id="15" name="Picture 14">
            <a:extLst>
              <a:ext uri="{FF2B5EF4-FFF2-40B4-BE49-F238E27FC236}">
                <a16:creationId xmlns:a16="http://schemas.microsoft.com/office/drawing/2014/main" id="{4FA32A56-2A2C-D04C-A455-37D0F5394DCA}"/>
              </a:ext>
            </a:extLst>
          </p:cNvPr>
          <p:cNvPicPr>
            <a:picLocks noChangeAspect="1"/>
          </p:cNvPicPr>
          <p:nvPr/>
        </p:nvPicPr>
        <p:blipFill>
          <a:blip r:embed="rId10"/>
          <a:stretch>
            <a:fillRect/>
          </a:stretch>
        </p:blipFill>
        <p:spPr>
          <a:xfrm>
            <a:off x="1058387" y="2845685"/>
            <a:ext cx="585643" cy="865275"/>
          </a:xfrm>
          <a:prstGeom prst="rect">
            <a:avLst/>
          </a:prstGeom>
        </p:spPr>
      </p:pic>
      <p:pic>
        <p:nvPicPr>
          <p:cNvPr id="18" name="Picture 17">
            <a:extLst>
              <a:ext uri="{FF2B5EF4-FFF2-40B4-BE49-F238E27FC236}">
                <a16:creationId xmlns:a16="http://schemas.microsoft.com/office/drawing/2014/main" id="{23D48198-30F1-FF43-84D0-921551B940B9}"/>
              </a:ext>
            </a:extLst>
          </p:cNvPr>
          <p:cNvPicPr>
            <a:picLocks noChangeAspect="1"/>
          </p:cNvPicPr>
          <p:nvPr/>
        </p:nvPicPr>
        <p:blipFill>
          <a:blip r:embed="rId11"/>
          <a:stretch>
            <a:fillRect/>
          </a:stretch>
        </p:blipFill>
        <p:spPr>
          <a:xfrm rot="1485420">
            <a:off x="1715057" y="5045469"/>
            <a:ext cx="213300" cy="728338"/>
          </a:xfrm>
          <a:prstGeom prst="rect">
            <a:avLst/>
          </a:prstGeom>
        </p:spPr>
      </p:pic>
      <p:pic>
        <p:nvPicPr>
          <p:cNvPr id="37" name="Picture 36">
            <a:extLst>
              <a:ext uri="{FF2B5EF4-FFF2-40B4-BE49-F238E27FC236}">
                <a16:creationId xmlns:a16="http://schemas.microsoft.com/office/drawing/2014/main" id="{358175BC-1767-3C48-AD5C-B7A5CCD7F0CC}"/>
              </a:ext>
            </a:extLst>
          </p:cNvPr>
          <p:cNvPicPr>
            <a:picLocks noChangeAspect="1"/>
          </p:cNvPicPr>
          <p:nvPr/>
        </p:nvPicPr>
        <p:blipFill>
          <a:blip r:embed="rId12"/>
          <a:stretch>
            <a:fillRect/>
          </a:stretch>
        </p:blipFill>
        <p:spPr>
          <a:xfrm>
            <a:off x="2504279" y="1759765"/>
            <a:ext cx="518869" cy="518869"/>
          </a:xfrm>
          <a:prstGeom prst="rect">
            <a:avLst/>
          </a:prstGeom>
        </p:spPr>
      </p:pic>
      <p:pic>
        <p:nvPicPr>
          <p:cNvPr id="43" name="Picture 42">
            <a:extLst>
              <a:ext uri="{FF2B5EF4-FFF2-40B4-BE49-F238E27FC236}">
                <a16:creationId xmlns:a16="http://schemas.microsoft.com/office/drawing/2014/main" id="{C9A7FD35-950F-5C4A-A241-E754262750C0}"/>
              </a:ext>
            </a:extLst>
          </p:cNvPr>
          <p:cNvPicPr>
            <a:picLocks noChangeAspect="1"/>
          </p:cNvPicPr>
          <p:nvPr/>
        </p:nvPicPr>
        <p:blipFill>
          <a:blip r:embed="rId13"/>
          <a:stretch>
            <a:fillRect/>
          </a:stretch>
        </p:blipFill>
        <p:spPr>
          <a:xfrm>
            <a:off x="8269970" y="1716398"/>
            <a:ext cx="518870" cy="518870"/>
          </a:xfrm>
          <a:prstGeom prst="rect">
            <a:avLst/>
          </a:prstGeom>
        </p:spPr>
      </p:pic>
      <p:sp>
        <p:nvSpPr>
          <p:cNvPr id="33" name="TextBox 32">
            <a:extLst>
              <a:ext uri="{FF2B5EF4-FFF2-40B4-BE49-F238E27FC236}">
                <a16:creationId xmlns:a16="http://schemas.microsoft.com/office/drawing/2014/main" id="{B0C18B0B-EA29-A74E-89D3-2175682EBA23}"/>
              </a:ext>
            </a:extLst>
          </p:cNvPr>
          <p:cNvSpPr txBox="1"/>
          <p:nvPr/>
        </p:nvSpPr>
        <p:spPr>
          <a:xfrm>
            <a:off x="292309" y="1764661"/>
            <a:ext cx="3822491" cy="830997"/>
          </a:xfrm>
          <a:prstGeom prst="rect">
            <a:avLst/>
          </a:prstGeom>
          <a:noFill/>
        </p:spPr>
        <p:txBody>
          <a:bodyPr wrap="square" rtlCol="0">
            <a:spAutoFit/>
          </a:bodyPr>
          <a:lstStyle/>
          <a:p>
            <a:r>
              <a:rPr lang="en-GB" sz="2400" u="sng" kern="0" dirty="0">
                <a:latin typeface="Calibri" panose="020F0502020204030204" pitchFamily="34" charset="0"/>
                <a:cs typeface="Calibri" panose="020F0502020204030204" pitchFamily="34" charset="0"/>
              </a:rPr>
              <a:t>Uses electricity</a:t>
            </a:r>
          </a:p>
          <a:p>
            <a:endParaRPr lang="en-US" sz="2400"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C136F853-F0AD-7C4A-AF83-4761EFC2E091}"/>
              </a:ext>
            </a:extLst>
          </p:cNvPr>
          <p:cNvSpPr txBox="1"/>
          <p:nvPr/>
        </p:nvSpPr>
        <p:spPr>
          <a:xfrm>
            <a:off x="5201081" y="1764661"/>
            <a:ext cx="3822491" cy="830997"/>
          </a:xfrm>
          <a:prstGeom prst="rect">
            <a:avLst/>
          </a:prstGeom>
          <a:noFill/>
        </p:spPr>
        <p:txBody>
          <a:bodyPr wrap="square" rtlCol="0">
            <a:spAutoFit/>
          </a:bodyPr>
          <a:lstStyle/>
          <a:p>
            <a:r>
              <a:rPr lang="en-GB" sz="2400" u="sng" kern="0" dirty="0">
                <a:latin typeface="Calibri" panose="020F0502020204030204" pitchFamily="34" charset="0"/>
                <a:cs typeface="Calibri" panose="020F0502020204030204" pitchFamily="34" charset="0"/>
              </a:rPr>
              <a:t>Doesn’t use electricity</a:t>
            </a:r>
          </a:p>
          <a:p>
            <a:endParaRPr lang="en-US" sz="2400" b="1" dirty="0">
              <a:latin typeface="Calibri" panose="020F0502020204030204" pitchFamily="34" charset="0"/>
              <a:cs typeface="Calibri" panose="020F0502020204030204" pitchFamily="34" charset="0"/>
            </a:endParaRPr>
          </a:p>
        </p:txBody>
      </p:sp>
      <p:sp>
        <p:nvSpPr>
          <p:cNvPr id="36" name="Teardrop 35">
            <a:extLst>
              <a:ext uri="{FF2B5EF4-FFF2-40B4-BE49-F238E27FC236}">
                <a16:creationId xmlns:a16="http://schemas.microsoft.com/office/drawing/2014/main" id="{76DA2AEE-CAF3-134A-A882-324960DF11BB}"/>
              </a:ext>
            </a:extLst>
          </p:cNvPr>
          <p:cNvSpPr/>
          <p:nvPr/>
        </p:nvSpPr>
        <p:spPr>
          <a:xfrm rot="10800000">
            <a:off x="9348879" y="3710960"/>
            <a:ext cx="2544318" cy="2544318"/>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F4D0F4EC-F5DF-DD48-B42A-B188EFF7E1D3}"/>
              </a:ext>
            </a:extLst>
          </p:cNvPr>
          <p:cNvSpPr txBox="1"/>
          <p:nvPr/>
        </p:nvSpPr>
        <p:spPr>
          <a:xfrm>
            <a:off x="9653252" y="4279660"/>
            <a:ext cx="2051744" cy="2000548"/>
          </a:xfrm>
          <a:prstGeom prst="rect">
            <a:avLst/>
          </a:prstGeom>
          <a:noFill/>
        </p:spPr>
        <p:txBody>
          <a:bodyPr wrap="square" rtlCol="0">
            <a:spAutoFit/>
          </a:bodyPr>
          <a:lstStyle/>
          <a:p>
            <a:r>
              <a:rPr lang="en-GB" sz="2000" i="1" kern="0" dirty="0">
                <a:solidFill>
                  <a:schemeClr val="bg2"/>
                </a:solidFill>
                <a:latin typeface="Calibri" panose="020F0502020204030204" pitchFamily="34" charset="0"/>
                <a:cs typeface="Calibri" panose="020F0502020204030204" pitchFamily="34" charset="0"/>
              </a:rPr>
              <a:t>Can you list more things which use electricity, in school or at home?</a:t>
            </a:r>
          </a:p>
          <a:p>
            <a:endParaRPr lang="en-US" sz="2400" b="1"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C99C18DE-1416-A046-B9E5-81027EC106F5}"/>
              </a:ext>
            </a:extLst>
          </p:cNvPr>
          <p:cNvPicPr>
            <a:picLocks noChangeAspect="1"/>
          </p:cNvPicPr>
          <p:nvPr/>
        </p:nvPicPr>
        <p:blipFill>
          <a:blip r:embed="rId14"/>
          <a:stretch>
            <a:fillRect/>
          </a:stretch>
        </p:blipFill>
        <p:spPr>
          <a:xfrm>
            <a:off x="2994125" y="5014441"/>
            <a:ext cx="719150" cy="575320"/>
          </a:xfrm>
          <a:prstGeom prst="rect">
            <a:avLst/>
          </a:prstGeom>
        </p:spPr>
      </p:pic>
      <p:pic>
        <p:nvPicPr>
          <p:cNvPr id="28" name="Picture 27">
            <a:extLst>
              <a:ext uri="{FF2B5EF4-FFF2-40B4-BE49-F238E27FC236}">
                <a16:creationId xmlns:a16="http://schemas.microsoft.com/office/drawing/2014/main" id="{5231BFDB-3120-CB4E-8212-D150AD440D76}"/>
              </a:ext>
            </a:extLst>
          </p:cNvPr>
          <p:cNvPicPr>
            <a:picLocks noChangeAspect="1"/>
          </p:cNvPicPr>
          <p:nvPr/>
        </p:nvPicPr>
        <p:blipFill>
          <a:blip r:embed="rId15"/>
          <a:stretch>
            <a:fillRect/>
          </a:stretch>
        </p:blipFill>
        <p:spPr>
          <a:xfrm rot="2581232">
            <a:off x="5949016" y="4946788"/>
            <a:ext cx="384699" cy="710625"/>
          </a:xfrm>
          <a:prstGeom prst="rect">
            <a:avLst/>
          </a:prstGeom>
        </p:spPr>
      </p:pic>
    </p:spTree>
    <p:extLst>
      <p:ext uri="{BB962C8B-B14F-4D97-AF65-F5344CB8AC3E}">
        <p14:creationId xmlns:p14="http://schemas.microsoft.com/office/powerpoint/2010/main" val="120015226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kind of electricity does it use?</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 name="Rounded Rectangle 9">
            <a:extLst>
              <a:ext uri="{FF2B5EF4-FFF2-40B4-BE49-F238E27FC236}">
                <a16:creationId xmlns:a16="http://schemas.microsoft.com/office/drawing/2014/main" id="{B169DBB9-6678-E541-BFB3-154F7A710200}"/>
              </a:ext>
            </a:extLst>
          </p:cNvPr>
          <p:cNvSpPr/>
          <p:nvPr/>
        </p:nvSpPr>
        <p:spPr>
          <a:xfrm>
            <a:off x="508883" y="3052561"/>
            <a:ext cx="1325416" cy="3145364"/>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A85250C-8CDE-6F48-BF82-096C6DA03514}"/>
              </a:ext>
            </a:extLst>
          </p:cNvPr>
          <p:cNvSpPr/>
          <p:nvPr/>
        </p:nvSpPr>
        <p:spPr>
          <a:xfrm>
            <a:off x="8625859" y="3052561"/>
            <a:ext cx="1325416" cy="3145364"/>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4C8E516-0720-C048-9967-A55352CF8666}"/>
              </a:ext>
            </a:extLst>
          </p:cNvPr>
          <p:cNvSpPr txBox="1"/>
          <p:nvPr/>
        </p:nvSpPr>
        <p:spPr>
          <a:xfrm>
            <a:off x="292309" y="1206407"/>
            <a:ext cx="7819587" cy="1200329"/>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Mains</a:t>
            </a:r>
            <a:r>
              <a:rPr lang="en-GB" sz="2400" kern="0" dirty="0">
                <a:latin typeface="Calibri" panose="020F0502020204030204" pitchFamily="34" charset="0"/>
                <a:cs typeface="Calibri" panose="020F0502020204030204" pitchFamily="34" charset="0"/>
              </a:rPr>
              <a:t> electricity comes from a plug socket.</a:t>
            </a:r>
          </a:p>
          <a:p>
            <a:r>
              <a:rPr lang="en-GB" sz="2400" b="1" kern="0" dirty="0">
                <a:latin typeface="Calibri" panose="020F0502020204030204" pitchFamily="34" charset="0"/>
                <a:cs typeface="Calibri" panose="020F0502020204030204" pitchFamily="34" charset="0"/>
              </a:rPr>
              <a:t>Batteries</a:t>
            </a:r>
            <a:r>
              <a:rPr lang="en-GB" sz="2400" kern="0" dirty="0">
                <a:latin typeface="Calibri" panose="020F0502020204030204" pitchFamily="34" charset="0"/>
                <a:cs typeface="Calibri" panose="020F0502020204030204" pitchFamily="34" charset="0"/>
              </a:rPr>
              <a:t> are made up of cells which store electricity.</a:t>
            </a:r>
          </a:p>
          <a:p>
            <a:endParaRPr lang="en-US" sz="2400" b="1" dirty="0">
              <a:latin typeface="Calibri" panose="020F0502020204030204" pitchFamily="34" charset="0"/>
              <a:cs typeface="Calibri" panose="020F0502020204030204" pitchFamily="34" charset="0"/>
            </a:endParaRPr>
          </a:p>
        </p:txBody>
      </p:sp>
      <p:sp>
        <p:nvSpPr>
          <p:cNvPr id="23" name="Rounded Rectangle 22">
            <a:extLst>
              <a:ext uri="{FF2B5EF4-FFF2-40B4-BE49-F238E27FC236}">
                <a16:creationId xmlns:a16="http://schemas.microsoft.com/office/drawing/2014/main" id="{E7A8242C-5892-714B-A6E6-DCD26A2944E1}"/>
              </a:ext>
            </a:extLst>
          </p:cNvPr>
          <p:cNvSpPr/>
          <p:nvPr/>
        </p:nvSpPr>
        <p:spPr>
          <a:xfrm>
            <a:off x="4567371" y="3052561"/>
            <a:ext cx="1325416" cy="3145364"/>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3D5082-A49B-7C4B-A92B-506F03AD86FF}"/>
              </a:ext>
            </a:extLst>
          </p:cNvPr>
          <p:cNvPicPr>
            <a:picLocks noChangeAspect="1"/>
          </p:cNvPicPr>
          <p:nvPr/>
        </p:nvPicPr>
        <p:blipFill>
          <a:blip r:embed="rId3"/>
          <a:stretch>
            <a:fillRect/>
          </a:stretch>
        </p:blipFill>
        <p:spPr>
          <a:xfrm>
            <a:off x="786268" y="4488791"/>
            <a:ext cx="732653" cy="455873"/>
          </a:xfrm>
          <a:prstGeom prst="rect">
            <a:avLst/>
          </a:prstGeom>
        </p:spPr>
      </p:pic>
      <p:pic>
        <p:nvPicPr>
          <p:cNvPr id="8" name="Picture 7">
            <a:extLst>
              <a:ext uri="{FF2B5EF4-FFF2-40B4-BE49-F238E27FC236}">
                <a16:creationId xmlns:a16="http://schemas.microsoft.com/office/drawing/2014/main" id="{37116A9F-4EA2-9544-8173-4933D78A24DF}"/>
              </a:ext>
            </a:extLst>
          </p:cNvPr>
          <p:cNvPicPr>
            <a:picLocks noChangeAspect="1"/>
          </p:cNvPicPr>
          <p:nvPr/>
        </p:nvPicPr>
        <p:blipFill>
          <a:blip r:embed="rId4"/>
          <a:stretch>
            <a:fillRect/>
          </a:stretch>
        </p:blipFill>
        <p:spPr>
          <a:xfrm>
            <a:off x="9082120" y="4846212"/>
            <a:ext cx="412894" cy="725082"/>
          </a:xfrm>
          <a:prstGeom prst="rect">
            <a:avLst/>
          </a:prstGeom>
        </p:spPr>
      </p:pic>
      <p:pic>
        <p:nvPicPr>
          <p:cNvPr id="9" name="Picture 8">
            <a:extLst>
              <a:ext uri="{FF2B5EF4-FFF2-40B4-BE49-F238E27FC236}">
                <a16:creationId xmlns:a16="http://schemas.microsoft.com/office/drawing/2014/main" id="{6F5D7F26-0E07-8A40-A330-E1B2AE935C30}"/>
              </a:ext>
            </a:extLst>
          </p:cNvPr>
          <p:cNvPicPr>
            <a:picLocks noChangeAspect="1"/>
          </p:cNvPicPr>
          <p:nvPr/>
        </p:nvPicPr>
        <p:blipFill>
          <a:blip r:embed="rId5"/>
          <a:stretch>
            <a:fillRect/>
          </a:stretch>
        </p:blipFill>
        <p:spPr>
          <a:xfrm>
            <a:off x="798745" y="5217446"/>
            <a:ext cx="707697" cy="707697"/>
          </a:xfrm>
          <a:prstGeom prst="rect">
            <a:avLst/>
          </a:prstGeom>
        </p:spPr>
      </p:pic>
      <p:pic>
        <p:nvPicPr>
          <p:cNvPr id="11" name="Picture 10">
            <a:extLst>
              <a:ext uri="{FF2B5EF4-FFF2-40B4-BE49-F238E27FC236}">
                <a16:creationId xmlns:a16="http://schemas.microsoft.com/office/drawing/2014/main" id="{239F494D-F2D1-C245-B61C-CFF1C032FC65}"/>
              </a:ext>
            </a:extLst>
          </p:cNvPr>
          <p:cNvPicPr>
            <a:picLocks noChangeAspect="1"/>
          </p:cNvPicPr>
          <p:nvPr/>
        </p:nvPicPr>
        <p:blipFill>
          <a:blip r:embed="rId6"/>
          <a:stretch>
            <a:fillRect/>
          </a:stretch>
        </p:blipFill>
        <p:spPr>
          <a:xfrm rot="1469844">
            <a:off x="5079851" y="4858674"/>
            <a:ext cx="386762" cy="717545"/>
          </a:xfrm>
          <a:prstGeom prst="rect">
            <a:avLst/>
          </a:prstGeom>
        </p:spPr>
      </p:pic>
      <p:pic>
        <p:nvPicPr>
          <p:cNvPr id="15" name="Picture 14">
            <a:extLst>
              <a:ext uri="{FF2B5EF4-FFF2-40B4-BE49-F238E27FC236}">
                <a16:creationId xmlns:a16="http://schemas.microsoft.com/office/drawing/2014/main" id="{4FA32A56-2A2C-D04C-A455-37D0F5394DCA}"/>
              </a:ext>
            </a:extLst>
          </p:cNvPr>
          <p:cNvPicPr>
            <a:picLocks noChangeAspect="1"/>
          </p:cNvPicPr>
          <p:nvPr/>
        </p:nvPicPr>
        <p:blipFill>
          <a:blip r:embed="rId7"/>
          <a:stretch>
            <a:fillRect/>
          </a:stretch>
        </p:blipFill>
        <p:spPr>
          <a:xfrm>
            <a:off x="859774" y="3298292"/>
            <a:ext cx="585643" cy="865275"/>
          </a:xfrm>
          <a:prstGeom prst="rect">
            <a:avLst/>
          </a:prstGeom>
        </p:spPr>
      </p:pic>
      <p:pic>
        <p:nvPicPr>
          <p:cNvPr id="18" name="Picture 17">
            <a:extLst>
              <a:ext uri="{FF2B5EF4-FFF2-40B4-BE49-F238E27FC236}">
                <a16:creationId xmlns:a16="http://schemas.microsoft.com/office/drawing/2014/main" id="{23D48198-30F1-FF43-84D0-921551B940B9}"/>
              </a:ext>
            </a:extLst>
          </p:cNvPr>
          <p:cNvPicPr>
            <a:picLocks noChangeAspect="1"/>
          </p:cNvPicPr>
          <p:nvPr/>
        </p:nvPicPr>
        <p:blipFill>
          <a:blip r:embed="rId8"/>
          <a:stretch>
            <a:fillRect/>
          </a:stretch>
        </p:blipFill>
        <p:spPr>
          <a:xfrm rot="1485420">
            <a:off x="9181917" y="3537689"/>
            <a:ext cx="213300" cy="728338"/>
          </a:xfrm>
          <a:prstGeom prst="rect">
            <a:avLst/>
          </a:prstGeom>
        </p:spPr>
      </p:pic>
      <p:sp>
        <p:nvSpPr>
          <p:cNvPr id="34" name="TextBox 33">
            <a:extLst>
              <a:ext uri="{FF2B5EF4-FFF2-40B4-BE49-F238E27FC236}">
                <a16:creationId xmlns:a16="http://schemas.microsoft.com/office/drawing/2014/main" id="{0EB404B2-66E8-6940-A3B2-2091B2340FE4}"/>
              </a:ext>
            </a:extLst>
          </p:cNvPr>
          <p:cNvSpPr txBox="1"/>
          <p:nvPr/>
        </p:nvSpPr>
        <p:spPr>
          <a:xfrm>
            <a:off x="292308" y="2221564"/>
            <a:ext cx="7819587" cy="830997"/>
          </a:xfrm>
          <a:prstGeom prst="rect">
            <a:avLst/>
          </a:prstGeom>
          <a:noFill/>
        </p:spPr>
        <p:txBody>
          <a:bodyPr wrap="square" rtlCol="0">
            <a:spAutoFit/>
          </a:bodyPr>
          <a:lstStyle/>
          <a:p>
            <a:r>
              <a:rPr lang="en-GB" sz="2400" kern="0" dirty="0">
                <a:latin typeface="Calibri" panose="020F0502020204030204" pitchFamily="34" charset="0"/>
                <a:cs typeface="Calibri" panose="020F0502020204030204" pitchFamily="34" charset="0"/>
              </a:rPr>
              <a:t>Do these things use the </a:t>
            </a:r>
            <a:r>
              <a:rPr lang="en-GB" sz="2400" b="1" kern="0" dirty="0">
                <a:latin typeface="Calibri" panose="020F0502020204030204" pitchFamily="34" charset="0"/>
                <a:cs typeface="Calibri" panose="020F0502020204030204" pitchFamily="34" charset="0"/>
              </a:rPr>
              <a:t>mains</a:t>
            </a:r>
            <a:r>
              <a:rPr lang="en-GB" sz="2400" kern="0" dirty="0">
                <a:latin typeface="Calibri" panose="020F0502020204030204" pitchFamily="34" charset="0"/>
                <a:cs typeface="Calibri" panose="020F0502020204030204" pitchFamily="34" charset="0"/>
              </a:rPr>
              <a:t> or </a:t>
            </a:r>
            <a:r>
              <a:rPr lang="en-GB" sz="2400" b="1" kern="0" dirty="0">
                <a:latin typeface="Calibri" panose="020F0502020204030204" pitchFamily="34" charset="0"/>
                <a:cs typeface="Calibri" panose="020F0502020204030204" pitchFamily="34" charset="0"/>
              </a:rPr>
              <a:t>batteries</a:t>
            </a:r>
            <a:r>
              <a:rPr lang="en-GB" sz="2400" kern="0" dirty="0">
                <a:latin typeface="Calibri" panose="020F0502020204030204" pitchFamily="34" charset="0"/>
                <a:cs typeface="Calibri" panose="020F0502020204030204" pitchFamily="34" charset="0"/>
              </a:rPr>
              <a:t>?</a:t>
            </a:r>
          </a:p>
          <a:p>
            <a:endParaRPr lang="en-US" sz="2400" b="1" dirty="0">
              <a:latin typeface="Calibri" panose="020F0502020204030204" pitchFamily="34" charset="0"/>
              <a:cs typeface="Calibri" panose="020F0502020204030204" pitchFamily="34" charset="0"/>
            </a:endParaRPr>
          </a:p>
        </p:txBody>
      </p:sp>
      <p:sp>
        <p:nvSpPr>
          <p:cNvPr id="35" name="Freeform 18">
            <a:extLst>
              <a:ext uri="{FF2B5EF4-FFF2-40B4-BE49-F238E27FC236}">
                <a16:creationId xmlns:a16="http://schemas.microsoft.com/office/drawing/2014/main" id="{E164C2B4-0C22-D24C-8C94-41C165DAB30E}"/>
              </a:ext>
            </a:extLst>
          </p:cNvPr>
          <p:cNvSpPr>
            <a:spLocks noEditPoints="1"/>
          </p:cNvSpPr>
          <p:nvPr/>
        </p:nvSpPr>
        <p:spPr bwMode="auto">
          <a:xfrm>
            <a:off x="7392436" y="1320911"/>
            <a:ext cx="735534" cy="724648"/>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36" name="Group 39">
            <a:extLst>
              <a:ext uri="{FF2B5EF4-FFF2-40B4-BE49-F238E27FC236}">
                <a16:creationId xmlns:a16="http://schemas.microsoft.com/office/drawing/2014/main" id="{6C75098E-7310-6A49-83B3-7FCC9BFB38D3}"/>
              </a:ext>
            </a:extLst>
          </p:cNvPr>
          <p:cNvGrpSpPr>
            <a:grpSpLocks noChangeAspect="1"/>
          </p:cNvGrpSpPr>
          <p:nvPr/>
        </p:nvGrpSpPr>
        <p:grpSpPr bwMode="auto">
          <a:xfrm>
            <a:off x="8625859" y="1286706"/>
            <a:ext cx="485599" cy="758853"/>
            <a:chOff x="1137" y="606"/>
            <a:chExt cx="869" cy="1358"/>
          </a:xfrm>
          <a:solidFill>
            <a:schemeClr val="tx1"/>
          </a:solidFill>
        </p:grpSpPr>
        <p:sp>
          <p:nvSpPr>
            <p:cNvPr id="41" name="Freeform 40">
              <a:extLst>
                <a:ext uri="{FF2B5EF4-FFF2-40B4-BE49-F238E27FC236}">
                  <a16:creationId xmlns:a16="http://schemas.microsoft.com/office/drawing/2014/main" id="{2511E402-005B-AE4A-94FE-E7A324DC60FB}"/>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1">
              <a:extLst>
                <a:ext uri="{FF2B5EF4-FFF2-40B4-BE49-F238E27FC236}">
                  <a16:creationId xmlns:a16="http://schemas.microsoft.com/office/drawing/2014/main" id="{588AAEA6-729B-9046-9746-6276D7BBCE03}"/>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7" name="Freeform 18">
            <a:extLst>
              <a:ext uri="{FF2B5EF4-FFF2-40B4-BE49-F238E27FC236}">
                <a16:creationId xmlns:a16="http://schemas.microsoft.com/office/drawing/2014/main" id="{B42935CA-33A8-FD42-AB49-2859CE1F50D8}"/>
              </a:ext>
            </a:extLst>
          </p:cNvPr>
          <p:cNvSpPr>
            <a:spLocks noEditPoints="1"/>
          </p:cNvSpPr>
          <p:nvPr/>
        </p:nvSpPr>
        <p:spPr bwMode="auto">
          <a:xfrm>
            <a:off x="2377048" y="3468718"/>
            <a:ext cx="607998" cy="599000"/>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18">
            <a:extLst>
              <a:ext uri="{FF2B5EF4-FFF2-40B4-BE49-F238E27FC236}">
                <a16:creationId xmlns:a16="http://schemas.microsoft.com/office/drawing/2014/main" id="{00D3D437-C68E-4645-BA26-2937727DADA7}"/>
              </a:ext>
            </a:extLst>
          </p:cNvPr>
          <p:cNvSpPr>
            <a:spLocks noEditPoints="1"/>
          </p:cNvSpPr>
          <p:nvPr/>
        </p:nvSpPr>
        <p:spPr bwMode="auto">
          <a:xfrm>
            <a:off x="2377048" y="4368821"/>
            <a:ext cx="607998" cy="599000"/>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49" name="Group 39">
            <a:extLst>
              <a:ext uri="{FF2B5EF4-FFF2-40B4-BE49-F238E27FC236}">
                <a16:creationId xmlns:a16="http://schemas.microsoft.com/office/drawing/2014/main" id="{1FDF6D70-095E-3C4B-9ADD-1E63936D5F29}"/>
              </a:ext>
            </a:extLst>
          </p:cNvPr>
          <p:cNvGrpSpPr>
            <a:grpSpLocks noChangeAspect="1"/>
          </p:cNvGrpSpPr>
          <p:nvPr/>
        </p:nvGrpSpPr>
        <p:grpSpPr bwMode="auto">
          <a:xfrm>
            <a:off x="2457267" y="5314333"/>
            <a:ext cx="431633" cy="674520"/>
            <a:chOff x="1137" y="606"/>
            <a:chExt cx="869" cy="1358"/>
          </a:xfrm>
          <a:solidFill>
            <a:schemeClr val="tx1"/>
          </a:solidFill>
        </p:grpSpPr>
        <p:sp>
          <p:nvSpPr>
            <p:cNvPr id="50" name="Freeform 49">
              <a:extLst>
                <a:ext uri="{FF2B5EF4-FFF2-40B4-BE49-F238E27FC236}">
                  <a16:creationId xmlns:a16="http://schemas.microsoft.com/office/drawing/2014/main" id="{B44AA444-612E-D545-9BFC-F0E47464269F}"/>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50">
              <a:extLst>
                <a:ext uri="{FF2B5EF4-FFF2-40B4-BE49-F238E27FC236}">
                  <a16:creationId xmlns:a16="http://schemas.microsoft.com/office/drawing/2014/main" id="{6518E70E-973E-3B48-99C1-7E7D01BEC97A}"/>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2" name="Freeform 18">
            <a:extLst>
              <a:ext uri="{FF2B5EF4-FFF2-40B4-BE49-F238E27FC236}">
                <a16:creationId xmlns:a16="http://schemas.microsoft.com/office/drawing/2014/main" id="{7289890D-25AF-0D47-BB2F-0F90819149AA}"/>
              </a:ext>
            </a:extLst>
          </p:cNvPr>
          <p:cNvSpPr>
            <a:spLocks noEditPoints="1"/>
          </p:cNvSpPr>
          <p:nvPr/>
        </p:nvSpPr>
        <p:spPr bwMode="auto">
          <a:xfrm>
            <a:off x="6339461" y="3468718"/>
            <a:ext cx="607998" cy="599000"/>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54" name="Group 39">
            <a:extLst>
              <a:ext uri="{FF2B5EF4-FFF2-40B4-BE49-F238E27FC236}">
                <a16:creationId xmlns:a16="http://schemas.microsoft.com/office/drawing/2014/main" id="{50A5773B-0F24-CC4A-9A6F-6E1AA38A89A7}"/>
              </a:ext>
            </a:extLst>
          </p:cNvPr>
          <p:cNvGrpSpPr>
            <a:grpSpLocks noChangeAspect="1"/>
          </p:cNvGrpSpPr>
          <p:nvPr/>
        </p:nvGrpSpPr>
        <p:grpSpPr bwMode="auto">
          <a:xfrm>
            <a:off x="7257540" y="3393198"/>
            <a:ext cx="431633" cy="674520"/>
            <a:chOff x="1137" y="606"/>
            <a:chExt cx="869" cy="1358"/>
          </a:xfrm>
          <a:solidFill>
            <a:schemeClr val="tx1"/>
          </a:solidFill>
        </p:grpSpPr>
        <p:sp>
          <p:nvSpPr>
            <p:cNvPr id="55" name="Freeform 54">
              <a:extLst>
                <a:ext uri="{FF2B5EF4-FFF2-40B4-BE49-F238E27FC236}">
                  <a16:creationId xmlns:a16="http://schemas.microsoft.com/office/drawing/2014/main" id="{2A20256F-24CD-0740-9727-D9558E1F0020}"/>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55">
              <a:extLst>
                <a:ext uri="{FF2B5EF4-FFF2-40B4-BE49-F238E27FC236}">
                  <a16:creationId xmlns:a16="http://schemas.microsoft.com/office/drawing/2014/main" id="{D668091A-D1BE-5B43-9F49-C3C475B16404}"/>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7" name="Group 39">
            <a:extLst>
              <a:ext uri="{FF2B5EF4-FFF2-40B4-BE49-F238E27FC236}">
                <a16:creationId xmlns:a16="http://schemas.microsoft.com/office/drawing/2014/main" id="{32727A20-0AAE-C149-9BAC-1983EE997236}"/>
              </a:ext>
            </a:extLst>
          </p:cNvPr>
          <p:cNvGrpSpPr>
            <a:grpSpLocks noChangeAspect="1"/>
          </p:cNvGrpSpPr>
          <p:nvPr/>
        </p:nvGrpSpPr>
        <p:grpSpPr bwMode="auto">
          <a:xfrm>
            <a:off x="6406751" y="4853760"/>
            <a:ext cx="431633" cy="674520"/>
            <a:chOff x="1137" y="606"/>
            <a:chExt cx="869" cy="1358"/>
          </a:xfrm>
          <a:solidFill>
            <a:schemeClr val="tx1"/>
          </a:solidFill>
        </p:grpSpPr>
        <p:sp>
          <p:nvSpPr>
            <p:cNvPr id="58" name="Freeform 57">
              <a:extLst>
                <a:ext uri="{FF2B5EF4-FFF2-40B4-BE49-F238E27FC236}">
                  <a16:creationId xmlns:a16="http://schemas.microsoft.com/office/drawing/2014/main" id="{F6AB850E-0002-B849-B249-7850D3028BE9}"/>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58">
              <a:extLst>
                <a:ext uri="{FF2B5EF4-FFF2-40B4-BE49-F238E27FC236}">
                  <a16:creationId xmlns:a16="http://schemas.microsoft.com/office/drawing/2014/main" id="{C5DD9F10-68F0-8A4C-9E28-223708BF7E52}"/>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0" name="Group 39">
            <a:extLst>
              <a:ext uri="{FF2B5EF4-FFF2-40B4-BE49-F238E27FC236}">
                <a16:creationId xmlns:a16="http://schemas.microsoft.com/office/drawing/2014/main" id="{5025DDDE-982E-CD47-8262-DB7E32F2F2F2}"/>
              </a:ext>
            </a:extLst>
          </p:cNvPr>
          <p:cNvGrpSpPr>
            <a:grpSpLocks noChangeAspect="1"/>
          </p:cNvGrpSpPr>
          <p:nvPr/>
        </p:nvGrpSpPr>
        <p:grpSpPr bwMode="auto">
          <a:xfrm>
            <a:off x="10439004" y="3393198"/>
            <a:ext cx="431633" cy="674520"/>
            <a:chOff x="1137" y="606"/>
            <a:chExt cx="869" cy="1358"/>
          </a:xfrm>
          <a:solidFill>
            <a:schemeClr val="tx1"/>
          </a:solidFill>
        </p:grpSpPr>
        <p:sp>
          <p:nvSpPr>
            <p:cNvPr id="61" name="Freeform 60">
              <a:extLst>
                <a:ext uri="{FF2B5EF4-FFF2-40B4-BE49-F238E27FC236}">
                  <a16:creationId xmlns:a16="http://schemas.microsoft.com/office/drawing/2014/main" id="{7DBFFB5C-B6ED-CA4C-9FD2-9130969A2A0D}"/>
                </a:ext>
              </a:extLst>
            </p:cNvPr>
            <p:cNvSpPr>
              <a:spLocks/>
            </p:cNvSpPr>
            <p:nvPr/>
          </p:nvSpPr>
          <p:spPr bwMode="auto">
            <a:xfrm>
              <a:off x="1379" y="1022"/>
              <a:ext cx="385" cy="620"/>
            </a:xfrm>
            <a:custGeom>
              <a:avLst/>
              <a:gdLst>
                <a:gd name="T0" fmla="*/ 104 w 143"/>
                <a:gd name="T1" fmla="*/ 1 h 231"/>
                <a:gd name="T2" fmla="*/ 103 w 143"/>
                <a:gd name="T3" fmla="*/ 0 h 231"/>
                <a:gd name="T4" fmla="*/ 0 w 143"/>
                <a:gd name="T5" fmla="*/ 133 h 231"/>
                <a:gd name="T6" fmla="*/ 67 w 143"/>
                <a:gd name="T7" fmla="*/ 133 h 231"/>
                <a:gd name="T8" fmla="*/ 39 w 143"/>
                <a:gd name="T9" fmla="*/ 230 h 231"/>
                <a:gd name="T10" fmla="*/ 40 w 143"/>
                <a:gd name="T11" fmla="*/ 231 h 231"/>
                <a:gd name="T12" fmla="*/ 143 w 143"/>
                <a:gd name="T13" fmla="*/ 98 h 231"/>
                <a:gd name="T14" fmla="*/ 77 w 143"/>
                <a:gd name="T15" fmla="*/ 98 h 231"/>
                <a:gd name="T16" fmla="*/ 104 w 143"/>
                <a:gd name="T17"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31">
                  <a:moveTo>
                    <a:pt x="104" y="1"/>
                  </a:moveTo>
                  <a:cubicBezTo>
                    <a:pt x="104" y="0"/>
                    <a:pt x="104" y="0"/>
                    <a:pt x="103" y="0"/>
                  </a:cubicBezTo>
                  <a:cubicBezTo>
                    <a:pt x="69" y="44"/>
                    <a:pt x="35" y="88"/>
                    <a:pt x="0" y="133"/>
                  </a:cubicBezTo>
                  <a:cubicBezTo>
                    <a:pt x="67" y="133"/>
                    <a:pt x="67" y="133"/>
                    <a:pt x="67" y="133"/>
                  </a:cubicBezTo>
                  <a:cubicBezTo>
                    <a:pt x="57" y="166"/>
                    <a:pt x="48" y="198"/>
                    <a:pt x="39" y="230"/>
                  </a:cubicBezTo>
                  <a:cubicBezTo>
                    <a:pt x="39" y="230"/>
                    <a:pt x="40" y="231"/>
                    <a:pt x="40" y="231"/>
                  </a:cubicBezTo>
                  <a:cubicBezTo>
                    <a:pt x="74" y="187"/>
                    <a:pt x="108" y="143"/>
                    <a:pt x="143" y="98"/>
                  </a:cubicBezTo>
                  <a:cubicBezTo>
                    <a:pt x="77" y="98"/>
                    <a:pt x="77" y="98"/>
                    <a:pt x="77" y="98"/>
                  </a:cubicBezTo>
                  <a:cubicBezTo>
                    <a:pt x="86" y="65"/>
                    <a:pt x="95" y="33"/>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61">
              <a:extLst>
                <a:ext uri="{FF2B5EF4-FFF2-40B4-BE49-F238E27FC236}">
                  <a16:creationId xmlns:a16="http://schemas.microsoft.com/office/drawing/2014/main" id="{21282844-68BE-1647-BD5A-B35DBED76DCC}"/>
                </a:ext>
              </a:extLst>
            </p:cNvPr>
            <p:cNvSpPr>
              <a:spLocks noEditPoints="1"/>
            </p:cNvSpPr>
            <p:nvPr/>
          </p:nvSpPr>
          <p:spPr bwMode="auto">
            <a:xfrm>
              <a:off x="1137" y="606"/>
              <a:ext cx="869" cy="1358"/>
            </a:xfrm>
            <a:custGeom>
              <a:avLst/>
              <a:gdLst>
                <a:gd name="T0" fmla="*/ 323 w 323"/>
                <a:gd name="T1" fmla="*/ 469 h 506"/>
                <a:gd name="T2" fmla="*/ 323 w 323"/>
                <a:gd name="T3" fmla="*/ 83 h 506"/>
                <a:gd name="T4" fmla="*/ 321 w 323"/>
                <a:gd name="T5" fmla="*/ 71 h 506"/>
                <a:gd name="T6" fmla="*/ 287 w 323"/>
                <a:gd name="T7" fmla="*/ 46 h 506"/>
                <a:gd name="T8" fmla="*/ 246 w 323"/>
                <a:gd name="T9" fmla="*/ 46 h 506"/>
                <a:gd name="T10" fmla="*/ 242 w 323"/>
                <a:gd name="T11" fmla="*/ 42 h 506"/>
                <a:gd name="T12" fmla="*/ 242 w 323"/>
                <a:gd name="T13" fmla="*/ 20 h 506"/>
                <a:gd name="T14" fmla="*/ 231 w 323"/>
                <a:gd name="T15" fmla="*/ 3 h 506"/>
                <a:gd name="T16" fmla="*/ 224 w 323"/>
                <a:gd name="T17" fmla="*/ 0 h 506"/>
                <a:gd name="T18" fmla="*/ 99 w 323"/>
                <a:gd name="T19" fmla="*/ 0 h 506"/>
                <a:gd name="T20" fmla="*/ 97 w 323"/>
                <a:gd name="T21" fmla="*/ 1 h 506"/>
                <a:gd name="T22" fmla="*/ 81 w 323"/>
                <a:gd name="T23" fmla="*/ 21 h 506"/>
                <a:gd name="T24" fmla="*/ 81 w 323"/>
                <a:gd name="T25" fmla="*/ 42 h 506"/>
                <a:gd name="T26" fmla="*/ 77 w 323"/>
                <a:gd name="T27" fmla="*/ 46 h 506"/>
                <a:gd name="T28" fmla="*/ 37 w 323"/>
                <a:gd name="T29" fmla="*/ 46 h 506"/>
                <a:gd name="T30" fmla="*/ 19 w 323"/>
                <a:gd name="T31" fmla="*/ 50 h 506"/>
                <a:gd name="T32" fmla="*/ 0 w 323"/>
                <a:gd name="T33" fmla="*/ 83 h 506"/>
                <a:gd name="T34" fmla="*/ 0 w 323"/>
                <a:gd name="T35" fmla="*/ 467 h 506"/>
                <a:gd name="T36" fmla="*/ 0 w 323"/>
                <a:gd name="T37" fmla="*/ 469 h 506"/>
                <a:gd name="T38" fmla="*/ 19 w 323"/>
                <a:gd name="T39" fmla="*/ 502 h 506"/>
                <a:gd name="T40" fmla="*/ 37 w 323"/>
                <a:gd name="T41" fmla="*/ 506 h 506"/>
                <a:gd name="T42" fmla="*/ 287 w 323"/>
                <a:gd name="T43" fmla="*/ 506 h 506"/>
                <a:gd name="T44" fmla="*/ 321 w 323"/>
                <a:gd name="T45" fmla="*/ 481 h 506"/>
                <a:gd name="T46" fmla="*/ 323 w 323"/>
                <a:gd name="T47" fmla="*/ 469 h 506"/>
                <a:gd name="T48" fmla="*/ 287 w 323"/>
                <a:gd name="T49" fmla="*/ 471 h 506"/>
                <a:gd name="T50" fmla="*/ 285 w 323"/>
                <a:gd name="T51" fmla="*/ 471 h 506"/>
                <a:gd name="T52" fmla="*/ 209 w 323"/>
                <a:gd name="T53" fmla="*/ 471 h 506"/>
                <a:gd name="T54" fmla="*/ 39 w 323"/>
                <a:gd name="T55" fmla="*/ 471 h 506"/>
                <a:gd name="T56" fmla="*/ 36 w 323"/>
                <a:gd name="T57" fmla="*/ 471 h 506"/>
                <a:gd name="T58" fmla="*/ 36 w 323"/>
                <a:gd name="T59" fmla="*/ 427 h 506"/>
                <a:gd name="T60" fmla="*/ 36 w 323"/>
                <a:gd name="T61" fmla="*/ 84 h 506"/>
                <a:gd name="T62" fmla="*/ 36 w 323"/>
                <a:gd name="T63" fmla="*/ 82 h 506"/>
                <a:gd name="T64" fmla="*/ 38 w 323"/>
                <a:gd name="T65" fmla="*/ 81 h 506"/>
                <a:gd name="T66" fmla="*/ 285 w 323"/>
                <a:gd name="T67" fmla="*/ 81 h 506"/>
                <a:gd name="T68" fmla="*/ 287 w 323"/>
                <a:gd name="T69" fmla="*/ 82 h 506"/>
                <a:gd name="T70" fmla="*/ 287 w 323"/>
                <a:gd name="T71" fmla="*/ 83 h 506"/>
                <a:gd name="T72" fmla="*/ 287 w 323"/>
                <a:gd name="T73" fmla="*/ 469 h 506"/>
                <a:gd name="T74" fmla="*/ 287 w 323"/>
                <a:gd name="T75" fmla="*/ 47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506">
                  <a:moveTo>
                    <a:pt x="323" y="469"/>
                  </a:moveTo>
                  <a:cubicBezTo>
                    <a:pt x="323" y="341"/>
                    <a:pt x="323" y="212"/>
                    <a:pt x="323" y="83"/>
                  </a:cubicBezTo>
                  <a:cubicBezTo>
                    <a:pt x="323" y="79"/>
                    <a:pt x="322" y="75"/>
                    <a:pt x="321" y="71"/>
                  </a:cubicBezTo>
                  <a:cubicBezTo>
                    <a:pt x="317" y="55"/>
                    <a:pt x="304" y="46"/>
                    <a:pt x="287" y="46"/>
                  </a:cubicBezTo>
                  <a:cubicBezTo>
                    <a:pt x="273" y="46"/>
                    <a:pt x="260" y="46"/>
                    <a:pt x="246" y="46"/>
                  </a:cubicBezTo>
                  <a:cubicBezTo>
                    <a:pt x="243" y="46"/>
                    <a:pt x="242" y="45"/>
                    <a:pt x="242" y="42"/>
                  </a:cubicBezTo>
                  <a:cubicBezTo>
                    <a:pt x="242" y="34"/>
                    <a:pt x="242" y="27"/>
                    <a:pt x="242" y="20"/>
                  </a:cubicBezTo>
                  <a:cubicBezTo>
                    <a:pt x="241" y="13"/>
                    <a:pt x="237" y="7"/>
                    <a:pt x="231" y="3"/>
                  </a:cubicBezTo>
                  <a:cubicBezTo>
                    <a:pt x="229" y="2"/>
                    <a:pt x="226" y="1"/>
                    <a:pt x="224" y="0"/>
                  </a:cubicBezTo>
                  <a:cubicBezTo>
                    <a:pt x="99" y="0"/>
                    <a:pt x="99" y="0"/>
                    <a:pt x="99" y="0"/>
                  </a:cubicBezTo>
                  <a:cubicBezTo>
                    <a:pt x="98" y="0"/>
                    <a:pt x="98" y="1"/>
                    <a:pt x="97" y="1"/>
                  </a:cubicBezTo>
                  <a:cubicBezTo>
                    <a:pt x="87" y="5"/>
                    <a:pt x="82" y="11"/>
                    <a:pt x="81" y="21"/>
                  </a:cubicBezTo>
                  <a:cubicBezTo>
                    <a:pt x="81" y="28"/>
                    <a:pt x="81" y="35"/>
                    <a:pt x="81" y="42"/>
                  </a:cubicBezTo>
                  <a:cubicBezTo>
                    <a:pt x="81" y="45"/>
                    <a:pt x="80" y="46"/>
                    <a:pt x="77" y="46"/>
                  </a:cubicBezTo>
                  <a:cubicBezTo>
                    <a:pt x="64" y="46"/>
                    <a:pt x="50" y="45"/>
                    <a:pt x="37" y="46"/>
                  </a:cubicBezTo>
                  <a:cubicBezTo>
                    <a:pt x="31" y="46"/>
                    <a:pt x="25" y="47"/>
                    <a:pt x="19" y="50"/>
                  </a:cubicBezTo>
                  <a:cubicBezTo>
                    <a:pt x="6" y="57"/>
                    <a:pt x="0" y="68"/>
                    <a:pt x="0" y="83"/>
                  </a:cubicBezTo>
                  <a:cubicBezTo>
                    <a:pt x="0" y="211"/>
                    <a:pt x="0" y="339"/>
                    <a:pt x="0" y="467"/>
                  </a:cubicBezTo>
                  <a:cubicBezTo>
                    <a:pt x="0" y="469"/>
                    <a:pt x="0" y="469"/>
                    <a:pt x="0" y="469"/>
                  </a:cubicBezTo>
                  <a:cubicBezTo>
                    <a:pt x="0" y="484"/>
                    <a:pt x="6" y="495"/>
                    <a:pt x="19" y="502"/>
                  </a:cubicBezTo>
                  <a:cubicBezTo>
                    <a:pt x="25" y="505"/>
                    <a:pt x="31" y="506"/>
                    <a:pt x="37" y="506"/>
                  </a:cubicBezTo>
                  <a:cubicBezTo>
                    <a:pt x="287" y="506"/>
                    <a:pt x="287" y="506"/>
                    <a:pt x="287" y="506"/>
                  </a:cubicBezTo>
                  <a:cubicBezTo>
                    <a:pt x="304" y="506"/>
                    <a:pt x="317" y="497"/>
                    <a:pt x="321" y="481"/>
                  </a:cubicBezTo>
                  <a:cubicBezTo>
                    <a:pt x="323" y="477"/>
                    <a:pt x="323" y="473"/>
                    <a:pt x="323" y="469"/>
                  </a:cubicBezTo>
                  <a:close/>
                  <a:moveTo>
                    <a:pt x="287" y="471"/>
                  </a:moveTo>
                  <a:cubicBezTo>
                    <a:pt x="287" y="471"/>
                    <a:pt x="286" y="471"/>
                    <a:pt x="285" y="471"/>
                  </a:cubicBezTo>
                  <a:cubicBezTo>
                    <a:pt x="209" y="471"/>
                    <a:pt x="209" y="471"/>
                    <a:pt x="209" y="471"/>
                  </a:cubicBezTo>
                  <a:cubicBezTo>
                    <a:pt x="152" y="471"/>
                    <a:pt x="95" y="471"/>
                    <a:pt x="39" y="471"/>
                  </a:cubicBezTo>
                  <a:cubicBezTo>
                    <a:pt x="38" y="471"/>
                    <a:pt x="37" y="471"/>
                    <a:pt x="36" y="471"/>
                  </a:cubicBezTo>
                  <a:cubicBezTo>
                    <a:pt x="36" y="470"/>
                    <a:pt x="36" y="427"/>
                    <a:pt x="36" y="427"/>
                  </a:cubicBezTo>
                  <a:cubicBezTo>
                    <a:pt x="36" y="84"/>
                    <a:pt x="36" y="84"/>
                    <a:pt x="36" y="84"/>
                  </a:cubicBezTo>
                  <a:cubicBezTo>
                    <a:pt x="36" y="83"/>
                    <a:pt x="36" y="82"/>
                    <a:pt x="36" y="82"/>
                  </a:cubicBezTo>
                  <a:cubicBezTo>
                    <a:pt x="37" y="81"/>
                    <a:pt x="37" y="81"/>
                    <a:pt x="38" y="81"/>
                  </a:cubicBezTo>
                  <a:cubicBezTo>
                    <a:pt x="285" y="81"/>
                    <a:pt x="285" y="81"/>
                    <a:pt x="285" y="81"/>
                  </a:cubicBezTo>
                  <a:cubicBezTo>
                    <a:pt x="286" y="81"/>
                    <a:pt x="287" y="81"/>
                    <a:pt x="287" y="82"/>
                  </a:cubicBezTo>
                  <a:cubicBezTo>
                    <a:pt x="287" y="82"/>
                    <a:pt x="287" y="82"/>
                    <a:pt x="287" y="83"/>
                  </a:cubicBezTo>
                  <a:cubicBezTo>
                    <a:pt x="287" y="212"/>
                    <a:pt x="287" y="340"/>
                    <a:pt x="287" y="469"/>
                  </a:cubicBezTo>
                  <a:cubicBezTo>
                    <a:pt x="287" y="470"/>
                    <a:pt x="287" y="470"/>
                    <a:pt x="287"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3" name="Freeform 18">
            <a:extLst>
              <a:ext uri="{FF2B5EF4-FFF2-40B4-BE49-F238E27FC236}">
                <a16:creationId xmlns:a16="http://schemas.microsoft.com/office/drawing/2014/main" id="{B72C14ED-EACB-B543-80D7-386897BF1707}"/>
              </a:ext>
            </a:extLst>
          </p:cNvPr>
          <p:cNvSpPr>
            <a:spLocks noEditPoints="1"/>
          </p:cNvSpPr>
          <p:nvPr/>
        </p:nvSpPr>
        <p:spPr bwMode="auto">
          <a:xfrm>
            <a:off x="10403367" y="4909253"/>
            <a:ext cx="607998" cy="599000"/>
          </a:xfrm>
          <a:custGeom>
            <a:avLst/>
            <a:gdLst>
              <a:gd name="T0" fmla="*/ 203 w 273"/>
              <a:gd name="T1" fmla="*/ 0 h 268"/>
              <a:gd name="T2" fmla="*/ 70 w 273"/>
              <a:gd name="T3" fmla="*/ 0 h 268"/>
              <a:gd name="T4" fmla="*/ 0 w 273"/>
              <a:gd name="T5" fmla="*/ 70 h 268"/>
              <a:gd name="T6" fmla="*/ 0 w 273"/>
              <a:gd name="T7" fmla="*/ 198 h 268"/>
              <a:gd name="T8" fmla="*/ 70 w 273"/>
              <a:gd name="T9" fmla="*/ 268 h 268"/>
              <a:gd name="T10" fmla="*/ 203 w 273"/>
              <a:gd name="T11" fmla="*/ 268 h 268"/>
              <a:gd name="T12" fmla="*/ 273 w 273"/>
              <a:gd name="T13" fmla="*/ 198 h 268"/>
              <a:gd name="T14" fmla="*/ 273 w 273"/>
              <a:gd name="T15" fmla="*/ 70 h 268"/>
              <a:gd name="T16" fmla="*/ 203 w 273"/>
              <a:gd name="T17" fmla="*/ 0 h 268"/>
              <a:gd name="T18" fmla="*/ 100 w 273"/>
              <a:gd name="T19" fmla="*/ 195 h 268"/>
              <a:gd name="T20" fmla="*/ 88 w 273"/>
              <a:gd name="T21" fmla="*/ 208 h 268"/>
              <a:gd name="T22" fmla="*/ 59 w 273"/>
              <a:gd name="T23" fmla="*/ 208 h 268"/>
              <a:gd name="T24" fmla="*/ 46 w 273"/>
              <a:gd name="T25" fmla="*/ 195 h 268"/>
              <a:gd name="T26" fmla="*/ 46 w 273"/>
              <a:gd name="T27" fmla="*/ 192 h 268"/>
              <a:gd name="T28" fmla="*/ 59 w 273"/>
              <a:gd name="T29" fmla="*/ 179 h 268"/>
              <a:gd name="T30" fmla="*/ 88 w 273"/>
              <a:gd name="T31" fmla="*/ 179 h 268"/>
              <a:gd name="T32" fmla="*/ 100 w 273"/>
              <a:gd name="T33" fmla="*/ 192 h 268"/>
              <a:gd name="T34" fmla="*/ 100 w 273"/>
              <a:gd name="T35" fmla="*/ 195 h 268"/>
              <a:gd name="T36" fmla="*/ 153 w 273"/>
              <a:gd name="T37" fmla="*/ 94 h 268"/>
              <a:gd name="T38" fmla="*/ 139 w 273"/>
              <a:gd name="T39" fmla="*/ 109 h 268"/>
              <a:gd name="T40" fmla="*/ 132 w 273"/>
              <a:gd name="T41" fmla="*/ 109 h 268"/>
              <a:gd name="T42" fmla="*/ 117 w 273"/>
              <a:gd name="T43" fmla="*/ 94 h 268"/>
              <a:gd name="T44" fmla="*/ 117 w 273"/>
              <a:gd name="T45" fmla="*/ 63 h 268"/>
              <a:gd name="T46" fmla="*/ 132 w 273"/>
              <a:gd name="T47" fmla="*/ 49 h 268"/>
              <a:gd name="T48" fmla="*/ 139 w 273"/>
              <a:gd name="T49" fmla="*/ 49 h 268"/>
              <a:gd name="T50" fmla="*/ 153 w 273"/>
              <a:gd name="T51" fmla="*/ 63 h 268"/>
              <a:gd name="T52" fmla="*/ 153 w 273"/>
              <a:gd name="T53" fmla="*/ 94 h 268"/>
              <a:gd name="T54" fmla="*/ 224 w 273"/>
              <a:gd name="T55" fmla="*/ 195 h 268"/>
              <a:gd name="T56" fmla="*/ 212 w 273"/>
              <a:gd name="T57" fmla="*/ 208 h 268"/>
              <a:gd name="T58" fmla="*/ 183 w 273"/>
              <a:gd name="T59" fmla="*/ 208 h 268"/>
              <a:gd name="T60" fmla="*/ 170 w 273"/>
              <a:gd name="T61" fmla="*/ 195 h 268"/>
              <a:gd name="T62" fmla="*/ 170 w 273"/>
              <a:gd name="T63" fmla="*/ 192 h 268"/>
              <a:gd name="T64" fmla="*/ 183 w 273"/>
              <a:gd name="T65" fmla="*/ 179 h 268"/>
              <a:gd name="T66" fmla="*/ 212 w 273"/>
              <a:gd name="T67" fmla="*/ 179 h 268"/>
              <a:gd name="T68" fmla="*/ 224 w 273"/>
              <a:gd name="T69" fmla="*/ 192 h 268"/>
              <a:gd name="T70" fmla="*/ 224 w 273"/>
              <a:gd name="T71" fmla="*/ 19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68">
                <a:moveTo>
                  <a:pt x="203" y="0"/>
                </a:moveTo>
                <a:cubicBezTo>
                  <a:pt x="70" y="0"/>
                  <a:pt x="70" y="0"/>
                  <a:pt x="70" y="0"/>
                </a:cubicBezTo>
                <a:cubicBezTo>
                  <a:pt x="32" y="0"/>
                  <a:pt x="0" y="32"/>
                  <a:pt x="0" y="70"/>
                </a:cubicBezTo>
                <a:cubicBezTo>
                  <a:pt x="0" y="198"/>
                  <a:pt x="0" y="198"/>
                  <a:pt x="0" y="198"/>
                </a:cubicBezTo>
                <a:cubicBezTo>
                  <a:pt x="0" y="236"/>
                  <a:pt x="32" y="268"/>
                  <a:pt x="70" y="268"/>
                </a:cubicBezTo>
                <a:cubicBezTo>
                  <a:pt x="203" y="268"/>
                  <a:pt x="203" y="268"/>
                  <a:pt x="203" y="268"/>
                </a:cubicBezTo>
                <a:cubicBezTo>
                  <a:pt x="242" y="268"/>
                  <a:pt x="273" y="236"/>
                  <a:pt x="273" y="198"/>
                </a:cubicBezTo>
                <a:cubicBezTo>
                  <a:pt x="273" y="70"/>
                  <a:pt x="273" y="70"/>
                  <a:pt x="273" y="70"/>
                </a:cubicBezTo>
                <a:cubicBezTo>
                  <a:pt x="273" y="32"/>
                  <a:pt x="242" y="0"/>
                  <a:pt x="203" y="0"/>
                </a:cubicBezTo>
                <a:close/>
                <a:moveTo>
                  <a:pt x="100" y="195"/>
                </a:moveTo>
                <a:cubicBezTo>
                  <a:pt x="100" y="202"/>
                  <a:pt x="95" y="208"/>
                  <a:pt x="88" y="208"/>
                </a:cubicBezTo>
                <a:cubicBezTo>
                  <a:pt x="59" y="208"/>
                  <a:pt x="59" y="208"/>
                  <a:pt x="59" y="208"/>
                </a:cubicBezTo>
                <a:cubicBezTo>
                  <a:pt x="52" y="208"/>
                  <a:pt x="46" y="202"/>
                  <a:pt x="46" y="195"/>
                </a:cubicBezTo>
                <a:cubicBezTo>
                  <a:pt x="46" y="192"/>
                  <a:pt x="46" y="192"/>
                  <a:pt x="46" y="192"/>
                </a:cubicBezTo>
                <a:cubicBezTo>
                  <a:pt x="46" y="185"/>
                  <a:pt x="52" y="179"/>
                  <a:pt x="59" y="179"/>
                </a:cubicBezTo>
                <a:cubicBezTo>
                  <a:pt x="88" y="179"/>
                  <a:pt x="88" y="179"/>
                  <a:pt x="88" y="179"/>
                </a:cubicBezTo>
                <a:cubicBezTo>
                  <a:pt x="95" y="179"/>
                  <a:pt x="100" y="185"/>
                  <a:pt x="100" y="192"/>
                </a:cubicBezTo>
                <a:lnTo>
                  <a:pt x="100" y="195"/>
                </a:lnTo>
                <a:close/>
                <a:moveTo>
                  <a:pt x="153" y="94"/>
                </a:moveTo>
                <a:cubicBezTo>
                  <a:pt x="153" y="102"/>
                  <a:pt x="147" y="109"/>
                  <a:pt x="139" y="109"/>
                </a:cubicBezTo>
                <a:cubicBezTo>
                  <a:pt x="132" y="109"/>
                  <a:pt x="132" y="109"/>
                  <a:pt x="132" y="109"/>
                </a:cubicBezTo>
                <a:cubicBezTo>
                  <a:pt x="124" y="109"/>
                  <a:pt x="117" y="102"/>
                  <a:pt x="117" y="94"/>
                </a:cubicBezTo>
                <a:cubicBezTo>
                  <a:pt x="117" y="63"/>
                  <a:pt x="117" y="63"/>
                  <a:pt x="117" y="63"/>
                </a:cubicBezTo>
                <a:cubicBezTo>
                  <a:pt x="117" y="55"/>
                  <a:pt x="124" y="49"/>
                  <a:pt x="132" y="49"/>
                </a:cubicBezTo>
                <a:cubicBezTo>
                  <a:pt x="139" y="49"/>
                  <a:pt x="139" y="49"/>
                  <a:pt x="139" y="49"/>
                </a:cubicBezTo>
                <a:cubicBezTo>
                  <a:pt x="147" y="49"/>
                  <a:pt x="153" y="55"/>
                  <a:pt x="153" y="63"/>
                </a:cubicBezTo>
                <a:lnTo>
                  <a:pt x="153" y="94"/>
                </a:lnTo>
                <a:close/>
                <a:moveTo>
                  <a:pt x="224" y="195"/>
                </a:moveTo>
                <a:cubicBezTo>
                  <a:pt x="224" y="202"/>
                  <a:pt x="219" y="208"/>
                  <a:pt x="212" y="208"/>
                </a:cubicBezTo>
                <a:cubicBezTo>
                  <a:pt x="183" y="208"/>
                  <a:pt x="183" y="208"/>
                  <a:pt x="183" y="208"/>
                </a:cubicBezTo>
                <a:cubicBezTo>
                  <a:pt x="176" y="208"/>
                  <a:pt x="170" y="202"/>
                  <a:pt x="170" y="195"/>
                </a:cubicBezTo>
                <a:cubicBezTo>
                  <a:pt x="170" y="192"/>
                  <a:pt x="170" y="192"/>
                  <a:pt x="170" y="192"/>
                </a:cubicBezTo>
                <a:cubicBezTo>
                  <a:pt x="170" y="185"/>
                  <a:pt x="176" y="179"/>
                  <a:pt x="183" y="179"/>
                </a:cubicBezTo>
                <a:cubicBezTo>
                  <a:pt x="212" y="179"/>
                  <a:pt x="212" y="179"/>
                  <a:pt x="212" y="179"/>
                </a:cubicBezTo>
                <a:cubicBezTo>
                  <a:pt x="219" y="179"/>
                  <a:pt x="224" y="185"/>
                  <a:pt x="224" y="192"/>
                </a:cubicBezTo>
                <a:lnTo>
                  <a:pt x="224" y="19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pic>
        <p:nvPicPr>
          <p:cNvPr id="37" name="Picture 36">
            <a:extLst>
              <a:ext uri="{FF2B5EF4-FFF2-40B4-BE49-F238E27FC236}">
                <a16:creationId xmlns:a16="http://schemas.microsoft.com/office/drawing/2014/main" id="{04AE56AB-1B29-DB42-859E-8EBF9559548E}"/>
              </a:ext>
            </a:extLst>
          </p:cNvPr>
          <p:cNvPicPr>
            <a:picLocks noChangeAspect="1"/>
          </p:cNvPicPr>
          <p:nvPr/>
        </p:nvPicPr>
        <p:blipFill>
          <a:blip r:embed="rId9"/>
          <a:stretch>
            <a:fillRect/>
          </a:stretch>
        </p:blipFill>
        <p:spPr>
          <a:xfrm>
            <a:off x="4837441" y="3534327"/>
            <a:ext cx="719150" cy="575320"/>
          </a:xfrm>
          <a:prstGeom prst="rect">
            <a:avLst/>
          </a:prstGeom>
        </p:spPr>
      </p:pic>
    </p:spTree>
    <p:extLst>
      <p:ext uri="{BB962C8B-B14F-4D97-AF65-F5344CB8AC3E}">
        <p14:creationId xmlns:p14="http://schemas.microsoft.com/office/powerpoint/2010/main" val="3910918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fill="hold"/>
                                        <p:tgtEl>
                                          <p:spTgt spid="57"/>
                                        </p:tgtEl>
                                        <p:attrNameLst>
                                          <p:attrName>ppt_x</p:attrName>
                                        </p:attrNameLst>
                                      </p:cBhvr>
                                      <p:tavLst>
                                        <p:tav tm="0">
                                          <p:val>
                                            <p:strVal val="#ppt_x"/>
                                          </p:val>
                                        </p:tav>
                                        <p:tav tm="100000">
                                          <p:val>
                                            <p:strVal val="#ppt_x"/>
                                          </p:val>
                                        </p:tav>
                                      </p:tavLst>
                                    </p:anim>
                                    <p:anim calcmode="lin" valueType="num">
                                      <p:cBhvr additive="base">
                                        <p:cTn id="3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ppt_x"/>
                                          </p:val>
                                        </p:tav>
                                        <p:tav tm="100000">
                                          <p:val>
                                            <p:strVal val="#ppt_x"/>
                                          </p:val>
                                        </p:tav>
                                      </p:tavLst>
                                    </p:anim>
                                    <p:anim calcmode="lin" valueType="num">
                                      <p:cBhvr additive="base">
                                        <p:cTn id="4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ppt_x"/>
                                          </p:val>
                                        </p:tav>
                                        <p:tav tm="100000">
                                          <p:val>
                                            <p:strVal val="#ppt_x"/>
                                          </p:val>
                                        </p:tav>
                                      </p:tavLst>
                                    </p:anim>
                                    <p:anim calcmode="lin" valueType="num">
                                      <p:cBhvr additive="base">
                                        <p:cTn id="4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2" grpId="0" animBg="1"/>
      <p:bldP spid="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Heat, light, sound movement</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4C8E516-0720-C048-9967-A55352CF8666}"/>
              </a:ext>
            </a:extLst>
          </p:cNvPr>
          <p:cNvSpPr txBox="1"/>
          <p:nvPr/>
        </p:nvSpPr>
        <p:spPr>
          <a:xfrm>
            <a:off x="292309" y="1206407"/>
            <a:ext cx="7819587" cy="3970318"/>
          </a:xfrm>
          <a:prstGeom prst="rect">
            <a:avLst/>
          </a:prstGeom>
          <a:noFill/>
        </p:spPr>
        <p:txBody>
          <a:bodyPr wrap="square" rtlCol="0">
            <a:spAutoFit/>
          </a:bodyPr>
          <a:lstStyle/>
          <a:p>
            <a:pPr>
              <a:lnSpc>
                <a:spcPct val="150000"/>
              </a:lnSpc>
            </a:pPr>
            <a:r>
              <a:rPr lang="en-GB" sz="2400" kern="0" dirty="0">
                <a:latin typeface="Calibri" panose="020F0502020204030204" pitchFamily="34" charset="0"/>
                <a:cs typeface="Calibri" panose="020F0502020204030204" pitchFamily="34" charset="0"/>
              </a:rPr>
              <a:t>Electricity can be turned into:</a:t>
            </a:r>
          </a:p>
          <a:p>
            <a:pPr>
              <a:lnSpc>
                <a:spcPct val="200000"/>
              </a:lnSpc>
            </a:pPr>
            <a:r>
              <a:rPr lang="en-GB" sz="2400" kern="0" dirty="0">
                <a:latin typeface="Calibri" panose="020F0502020204030204" pitchFamily="34" charset="0"/>
                <a:cs typeface="Calibri" panose="020F0502020204030204" pitchFamily="34" charset="0"/>
              </a:rPr>
              <a:t>	Heat</a:t>
            </a:r>
          </a:p>
          <a:p>
            <a:pPr>
              <a:lnSpc>
                <a:spcPct val="200000"/>
              </a:lnSpc>
            </a:pPr>
            <a:r>
              <a:rPr lang="en-GB" sz="2400" kern="0" dirty="0">
                <a:latin typeface="Calibri" panose="020F0502020204030204" pitchFamily="34" charset="0"/>
                <a:cs typeface="Calibri" panose="020F0502020204030204" pitchFamily="34" charset="0"/>
              </a:rPr>
              <a:t>	Light</a:t>
            </a:r>
          </a:p>
          <a:p>
            <a:pPr>
              <a:lnSpc>
                <a:spcPct val="200000"/>
              </a:lnSpc>
            </a:pPr>
            <a:r>
              <a:rPr lang="en-GB" sz="2400" kern="0" dirty="0">
                <a:latin typeface="Calibri" panose="020F0502020204030204" pitchFamily="34" charset="0"/>
                <a:cs typeface="Calibri" panose="020F0502020204030204" pitchFamily="34" charset="0"/>
              </a:rPr>
              <a:t>	Sound</a:t>
            </a:r>
          </a:p>
          <a:p>
            <a:pPr>
              <a:lnSpc>
                <a:spcPct val="200000"/>
              </a:lnSpc>
            </a:pPr>
            <a:r>
              <a:rPr lang="en-GB" sz="2400" kern="0" dirty="0">
                <a:latin typeface="Calibri" panose="020F0502020204030204" pitchFamily="34" charset="0"/>
                <a:cs typeface="Calibri" panose="020F0502020204030204" pitchFamily="34" charset="0"/>
              </a:rPr>
              <a:t>	Movement</a:t>
            </a:r>
          </a:p>
          <a:p>
            <a:endParaRPr lang="en-US" sz="2400" b="1" dirty="0">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8A9C5C10-745E-A743-A359-75F7C1713573}"/>
              </a:ext>
            </a:extLst>
          </p:cNvPr>
          <p:cNvPicPr>
            <a:picLocks noChangeAspect="1"/>
          </p:cNvPicPr>
          <p:nvPr/>
        </p:nvPicPr>
        <p:blipFill>
          <a:blip r:embed="rId3"/>
          <a:stretch>
            <a:fillRect/>
          </a:stretch>
        </p:blipFill>
        <p:spPr>
          <a:xfrm>
            <a:off x="380953" y="1975833"/>
            <a:ext cx="518869" cy="518869"/>
          </a:xfrm>
          <a:prstGeom prst="rect">
            <a:avLst/>
          </a:prstGeom>
        </p:spPr>
      </p:pic>
      <p:pic>
        <p:nvPicPr>
          <p:cNvPr id="38" name="Picture 37">
            <a:extLst>
              <a:ext uri="{FF2B5EF4-FFF2-40B4-BE49-F238E27FC236}">
                <a16:creationId xmlns:a16="http://schemas.microsoft.com/office/drawing/2014/main" id="{DAEFE270-BBB8-4449-8664-19139FEC4A2E}"/>
              </a:ext>
            </a:extLst>
          </p:cNvPr>
          <p:cNvPicPr>
            <a:picLocks noChangeAspect="1"/>
          </p:cNvPicPr>
          <p:nvPr/>
        </p:nvPicPr>
        <p:blipFill>
          <a:blip r:embed="rId3"/>
          <a:stretch>
            <a:fillRect/>
          </a:stretch>
        </p:blipFill>
        <p:spPr>
          <a:xfrm>
            <a:off x="380953" y="2707121"/>
            <a:ext cx="518869" cy="518869"/>
          </a:xfrm>
          <a:prstGeom prst="rect">
            <a:avLst/>
          </a:prstGeom>
        </p:spPr>
      </p:pic>
      <p:pic>
        <p:nvPicPr>
          <p:cNvPr id="39" name="Picture 38">
            <a:extLst>
              <a:ext uri="{FF2B5EF4-FFF2-40B4-BE49-F238E27FC236}">
                <a16:creationId xmlns:a16="http://schemas.microsoft.com/office/drawing/2014/main" id="{A9B0F9CC-D9A1-4A46-A792-42F4FFBFD7AC}"/>
              </a:ext>
            </a:extLst>
          </p:cNvPr>
          <p:cNvPicPr>
            <a:picLocks noChangeAspect="1"/>
          </p:cNvPicPr>
          <p:nvPr/>
        </p:nvPicPr>
        <p:blipFill>
          <a:blip r:embed="rId3"/>
          <a:stretch>
            <a:fillRect/>
          </a:stretch>
        </p:blipFill>
        <p:spPr>
          <a:xfrm>
            <a:off x="380953" y="3457535"/>
            <a:ext cx="518869" cy="518869"/>
          </a:xfrm>
          <a:prstGeom prst="rect">
            <a:avLst/>
          </a:prstGeom>
        </p:spPr>
      </p:pic>
      <p:pic>
        <p:nvPicPr>
          <p:cNvPr id="40" name="Picture 39">
            <a:extLst>
              <a:ext uri="{FF2B5EF4-FFF2-40B4-BE49-F238E27FC236}">
                <a16:creationId xmlns:a16="http://schemas.microsoft.com/office/drawing/2014/main" id="{02B4C85C-2706-4549-9918-97DDD78BE033}"/>
              </a:ext>
            </a:extLst>
          </p:cNvPr>
          <p:cNvPicPr>
            <a:picLocks noChangeAspect="1"/>
          </p:cNvPicPr>
          <p:nvPr/>
        </p:nvPicPr>
        <p:blipFill>
          <a:blip r:embed="rId3"/>
          <a:stretch>
            <a:fillRect/>
          </a:stretch>
        </p:blipFill>
        <p:spPr>
          <a:xfrm>
            <a:off x="380953" y="4207949"/>
            <a:ext cx="518869" cy="518869"/>
          </a:xfrm>
          <a:prstGeom prst="rect">
            <a:avLst/>
          </a:prstGeom>
        </p:spPr>
      </p:pic>
      <p:sp>
        <p:nvSpPr>
          <p:cNvPr id="25" name="Rounded Rectangle 24">
            <a:extLst>
              <a:ext uri="{FF2B5EF4-FFF2-40B4-BE49-F238E27FC236}">
                <a16:creationId xmlns:a16="http://schemas.microsoft.com/office/drawing/2014/main" id="{55580AC2-5235-9F44-A30C-8EE0A054DCFB}"/>
              </a:ext>
            </a:extLst>
          </p:cNvPr>
          <p:cNvSpPr/>
          <p:nvPr/>
        </p:nvSpPr>
        <p:spPr>
          <a:xfrm>
            <a:off x="4329070" y="2446440"/>
            <a:ext cx="5422579" cy="3791189"/>
          </a:xfrm>
          <a:prstGeom prst="roundRect">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7C9443E-23D6-2348-8DB3-E7F245F8AEA0}"/>
              </a:ext>
            </a:extLst>
          </p:cNvPr>
          <p:cNvPicPr>
            <a:picLocks noChangeAspect="1"/>
          </p:cNvPicPr>
          <p:nvPr/>
        </p:nvPicPr>
        <p:blipFill>
          <a:blip r:embed="rId4"/>
          <a:stretch>
            <a:fillRect/>
          </a:stretch>
        </p:blipFill>
        <p:spPr>
          <a:xfrm>
            <a:off x="7012249" y="5322710"/>
            <a:ext cx="385673" cy="435842"/>
          </a:xfrm>
          <a:prstGeom prst="rect">
            <a:avLst/>
          </a:prstGeom>
        </p:spPr>
      </p:pic>
      <p:pic>
        <p:nvPicPr>
          <p:cNvPr id="12" name="Picture 11">
            <a:extLst>
              <a:ext uri="{FF2B5EF4-FFF2-40B4-BE49-F238E27FC236}">
                <a16:creationId xmlns:a16="http://schemas.microsoft.com/office/drawing/2014/main" id="{8D205375-7F25-C048-899F-03C3CDB835CA}"/>
              </a:ext>
            </a:extLst>
          </p:cNvPr>
          <p:cNvPicPr>
            <a:picLocks noChangeAspect="1"/>
          </p:cNvPicPr>
          <p:nvPr/>
        </p:nvPicPr>
        <p:blipFill>
          <a:blip r:embed="rId5"/>
          <a:stretch>
            <a:fillRect/>
          </a:stretch>
        </p:blipFill>
        <p:spPr>
          <a:xfrm>
            <a:off x="6950520" y="4085143"/>
            <a:ext cx="404316" cy="683841"/>
          </a:xfrm>
          <a:prstGeom prst="rect">
            <a:avLst/>
          </a:prstGeom>
        </p:spPr>
      </p:pic>
      <p:pic>
        <p:nvPicPr>
          <p:cNvPr id="13" name="Picture 12">
            <a:extLst>
              <a:ext uri="{FF2B5EF4-FFF2-40B4-BE49-F238E27FC236}">
                <a16:creationId xmlns:a16="http://schemas.microsoft.com/office/drawing/2014/main" id="{DE7A3443-7CE2-594B-8089-4EE92B45D274}"/>
              </a:ext>
            </a:extLst>
          </p:cNvPr>
          <p:cNvPicPr>
            <a:picLocks noChangeAspect="1"/>
          </p:cNvPicPr>
          <p:nvPr/>
        </p:nvPicPr>
        <p:blipFill>
          <a:blip r:embed="rId6"/>
          <a:stretch>
            <a:fillRect/>
          </a:stretch>
        </p:blipFill>
        <p:spPr>
          <a:xfrm>
            <a:off x="8535828" y="3939564"/>
            <a:ext cx="599226" cy="632255"/>
          </a:xfrm>
          <a:prstGeom prst="rect">
            <a:avLst/>
          </a:prstGeom>
        </p:spPr>
      </p:pic>
      <p:pic>
        <p:nvPicPr>
          <p:cNvPr id="14" name="Picture 13">
            <a:extLst>
              <a:ext uri="{FF2B5EF4-FFF2-40B4-BE49-F238E27FC236}">
                <a16:creationId xmlns:a16="http://schemas.microsoft.com/office/drawing/2014/main" id="{1E5B2780-1B7E-3E4C-AFF9-57339FCB24F4}"/>
              </a:ext>
            </a:extLst>
          </p:cNvPr>
          <p:cNvPicPr>
            <a:picLocks noChangeAspect="1"/>
          </p:cNvPicPr>
          <p:nvPr/>
        </p:nvPicPr>
        <p:blipFill>
          <a:blip r:embed="rId7"/>
          <a:stretch>
            <a:fillRect/>
          </a:stretch>
        </p:blipFill>
        <p:spPr>
          <a:xfrm>
            <a:off x="5107802" y="2899596"/>
            <a:ext cx="631596" cy="631596"/>
          </a:xfrm>
          <a:prstGeom prst="rect">
            <a:avLst/>
          </a:prstGeom>
        </p:spPr>
      </p:pic>
      <p:pic>
        <p:nvPicPr>
          <p:cNvPr id="15" name="Picture 14">
            <a:extLst>
              <a:ext uri="{FF2B5EF4-FFF2-40B4-BE49-F238E27FC236}">
                <a16:creationId xmlns:a16="http://schemas.microsoft.com/office/drawing/2014/main" id="{65893DA2-511F-9E4C-96C3-0C88B7B59E70}"/>
              </a:ext>
            </a:extLst>
          </p:cNvPr>
          <p:cNvPicPr>
            <a:picLocks noChangeAspect="1"/>
          </p:cNvPicPr>
          <p:nvPr/>
        </p:nvPicPr>
        <p:blipFill>
          <a:blip r:embed="rId8"/>
          <a:stretch>
            <a:fillRect/>
          </a:stretch>
        </p:blipFill>
        <p:spPr>
          <a:xfrm>
            <a:off x="5200412" y="5242563"/>
            <a:ext cx="468979" cy="460751"/>
          </a:xfrm>
          <a:prstGeom prst="rect">
            <a:avLst/>
          </a:prstGeom>
        </p:spPr>
      </p:pic>
      <p:pic>
        <p:nvPicPr>
          <p:cNvPr id="17" name="Picture 16">
            <a:extLst>
              <a:ext uri="{FF2B5EF4-FFF2-40B4-BE49-F238E27FC236}">
                <a16:creationId xmlns:a16="http://schemas.microsoft.com/office/drawing/2014/main" id="{0CD76BA0-08D2-2E4D-AD51-291B5BEBE175}"/>
              </a:ext>
            </a:extLst>
          </p:cNvPr>
          <p:cNvPicPr>
            <a:picLocks noChangeAspect="1"/>
          </p:cNvPicPr>
          <p:nvPr/>
        </p:nvPicPr>
        <p:blipFill>
          <a:blip r:embed="rId9"/>
          <a:stretch>
            <a:fillRect/>
          </a:stretch>
        </p:blipFill>
        <p:spPr>
          <a:xfrm>
            <a:off x="5303128" y="3980554"/>
            <a:ext cx="378930" cy="722959"/>
          </a:xfrm>
          <a:prstGeom prst="rect">
            <a:avLst/>
          </a:prstGeom>
        </p:spPr>
      </p:pic>
      <p:pic>
        <p:nvPicPr>
          <p:cNvPr id="18" name="Picture 17">
            <a:extLst>
              <a:ext uri="{FF2B5EF4-FFF2-40B4-BE49-F238E27FC236}">
                <a16:creationId xmlns:a16="http://schemas.microsoft.com/office/drawing/2014/main" id="{D1767603-D3E3-B843-A179-206DF5909475}"/>
              </a:ext>
            </a:extLst>
          </p:cNvPr>
          <p:cNvPicPr>
            <a:picLocks noChangeAspect="1"/>
          </p:cNvPicPr>
          <p:nvPr/>
        </p:nvPicPr>
        <p:blipFill>
          <a:blip r:embed="rId10"/>
          <a:stretch>
            <a:fillRect/>
          </a:stretch>
        </p:blipFill>
        <p:spPr>
          <a:xfrm>
            <a:off x="6930303" y="2794341"/>
            <a:ext cx="467619" cy="863297"/>
          </a:xfrm>
          <a:prstGeom prst="rect">
            <a:avLst/>
          </a:prstGeom>
        </p:spPr>
      </p:pic>
      <p:grpSp>
        <p:nvGrpSpPr>
          <p:cNvPr id="20" name="Group 14">
            <a:extLst>
              <a:ext uri="{FF2B5EF4-FFF2-40B4-BE49-F238E27FC236}">
                <a16:creationId xmlns:a16="http://schemas.microsoft.com/office/drawing/2014/main" id="{54C8FB8E-81D9-1F45-9272-21F8E2C73B69}"/>
              </a:ext>
            </a:extLst>
          </p:cNvPr>
          <p:cNvGrpSpPr>
            <a:grpSpLocks noChangeAspect="1"/>
          </p:cNvGrpSpPr>
          <p:nvPr/>
        </p:nvGrpSpPr>
        <p:grpSpPr bwMode="auto">
          <a:xfrm>
            <a:off x="8441206" y="2849592"/>
            <a:ext cx="600841" cy="681600"/>
            <a:chOff x="2236" y="894"/>
            <a:chExt cx="744" cy="844"/>
          </a:xfrm>
          <a:solidFill>
            <a:schemeClr val="tx1"/>
          </a:solidFill>
        </p:grpSpPr>
        <p:sp>
          <p:nvSpPr>
            <p:cNvPr id="21" name="Freeform 15">
              <a:extLst>
                <a:ext uri="{FF2B5EF4-FFF2-40B4-BE49-F238E27FC236}">
                  <a16:creationId xmlns:a16="http://schemas.microsoft.com/office/drawing/2014/main" id="{A13D5D45-3B43-ED4F-A4EA-0A7644728A1A}"/>
                </a:ext>
              </a:extLst>
            </p:cNvPr>
            <p:cNvSpPr>
              <a:spLocks noEditPoints="1"/>
            </p:cNvSpPr>
            <p:nvPr/>
          </p:nvSpPr>
          <p:spPr bwMode="auto">
            <a:xfrm>
              <a:off x="2236" y="1094"/>
              <a:ext cx="742" cy="584"/>
            </a:xfrm>
            <a:custGeom>
              <a:avLst/>
              <a:gdLst/>
              <a:ahLst/>
              <a:cxnLst>
                <a:cxn ang="0">
                  <a:pos x="63" y="148"/>
                </a:cxn>
                <a:cxn ang="0">
                  <a:pos x="105" y="205"/>
                </a:cxn>
                <a:cxn ang="0">
                  <a:pos x="175" y="218"/>
                </a:cxn>
                <a:cxn ang="0">
                  <a:pos x="252" y="125"/>
                </a:cxn>
                <a:cxn ang="0">
                  <a:pos x="180" y="32"/>
                </a:cxn>
                <a:cxn ang="0">
                  <a:pos x="107" y="42"/>
                </a:cxn>
                <a:cxn ang="0">
                  <a:pos x="63" y="101"/>
                </a:cxn>
                <a:cxn ang="0">
                  <a:pos x="51" y="93"/>
                </a:cxn>
                <a:cxn ang="0">
                  <a:pos x="43" y="104"/>
                </a:cxn>
                <a:cxn ang="0">
                  <a:pos x="43" y="146"/>
                </a:cxn>
                <a:cxn ang="0">
                  <a:pos x="51" y="157"/>
                </a:cxn>
                <a:cxn ang="0">
                  <a:pos x="63" y="148"/>
                </a:cxn>
                <a:cxn ang="0">
                  <a:pos x="0" y="0"/>
                </a:cxn>
                <a:cxn ang="0">
                  <a:pos x="311" y="0"/>
                </a:cxn>
                <a:cxn ang="0">
                  <a:pos x="311" y="245"/>
                </a:cxn>
                <a:cxn ang="0">
                  <a:pos x="0" y="245"/>
                </a:cxn>
                <a:cxn ang="0">
                  <a:pos x="0" y="0"/>
                </a:cxn>
              </a:cxnLst>
              <a:rect l="0" t="0" r="r" b="b"/>
              <a:pathLst>
                <a:path w="311" h="245">
                  <a:moveTo>
                    <a:pt x="63" y="148"/>
                  </a:moveTo>
                  <a:cubicBezTo>
                    <a:pt x="70" y="173"/>
                    <a:pt x="84" y="192"/>
                    <a:pt x="105" y="205"/>
                  </a:cubicBezTo>
                  <a:cubicBezTo>
                    <a:pt x="127" y="219"/>
                    <a:pt x="150" y="223"/>
                    <a:pt x="175" y="218"/>
                  </a:cubicBezTo>
                  <a:cubicBezTo>
                    <a:pt x="219" y="209"/>
                    <a:pt x="251" y="171"/>
                    <a:pt x="252" y="125"/>
                  </a:cubicBezTo>
                  <a:cubicBezTo>
                    <a:pt x="253" y="82"/>
                    <a:pt x="223" y="43"/>
                    <a:pt x="180" y="32"/>
                  </a:cubicBezTo>
                  <a:cubicBezTo>
                    <a:pt x="154" y="25"/>
                    <a:pt x="130" y="29"/>
                    <a:pt x="107" y="42"/>
                  </a:cubicBezTo>
                  <a:cubicBezTo>
                    <a:pt x="85" y="56"/>
                    <a:pt x="70" y="75"/>
                    <a:pt x="63" y="101"/>
                  </a:cubicBezTo>
                  <a:cubicBezTo>
                    <a:pt x="61" y="95"/>
                    <a:pt x="56" y="92"/>
                    <a:pt x="51" y="93"/>
                  </a:cubicBezTo>
                  <a:cubicBezTo>
                    <a:pt x="46" y="94"/>
                    <a:pt x="43" y="98"/>
                    <a:pt x="43" y="104"/>
                  </a:cubicBezTo>
                  <a:cubicBezTo>
                    <a:pt x="43" y="118"/>
                    <a:pt x="43" y="132"/>
                    <a:pt x="43" y="146"/>
                  </a:cubicBezTo>
                  <a:cubicBezTo>
                    <a:pt x="43" y="152"/>
                    <a:pt x="46" y="156"/>
                    <a:pt x="51" y="157"/>
                  </a:cubicBezTo>
                  <a:cubicBezTo>
                    <a:pt x="57" y="157"/>
                    <a:pt x="61" y="154"/>
                    <a:pt x="63" y="148"/>
                  </a:cubicBezTo>
                  <a:moveTo>
                    <a:pt x="0" y="0"/>
                  </a:moveTo>
                  <a:cubicBezTo>
                    <a:pt x="311" y="0"/>
                    <a:pt x="311" y="0"/>
                    <a:pt x="311" y="0"/>
                  </a:cubicBezTo>
                  <a:cubicBezTo>
                    <a:pt x="311" y="245"/>
                    <a:pt x="311" y="245"/>
                    <a:pt x="311" y="245"/>
                  </a:cubicBezTo>
                  <a:cubicBezTo>
                    <a:pt x="0" y="245"/>
                    <a:pt x="0" y="245"/>
                    <a:pt x="0" y="245"/>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6">
              <a:extLst>
                <a:ext uri="{FF2B5EF4-FFF2-40B4-BE49-F238E27FC236}">
                  <a16:creationId xmlns:a16="http://schemas.microsoft.com/office/drawing/2014/main" id="{BF2CBA9B-C537-D94E-AA39-DCA8650923A0}"/>
                </a:ext>
              </a:extLst>
            </p:cNvPr>
            <p:cNvSpPr>
              <a:spLocks noEditPoints="1"/>
            </p:cNvSpPr>
            <p:nvPr/>
          </p:nvSpPr>
          <p:spPr bwMode="auto">
            <a:xfrm>
              <a:off x="2236" y="894"/>
              <a:ext cx="744" cy="153"/>
            </a:xfrm>
            <a:custGeom>
              <a:avLst/>
              <a:gdLst/>
              <a:ahLst/>
              <a:cxnLst>
                <a:cxn ang="0">
                  <a:pos x="295" y="32"/>
                </a:cxn>
                <a:cxn ang="0">
                  <a:pos x="284" y="20"/>
                </a:cxn>
                <a:cxn ang="0">
                  <a:pos x="272" y="31"/>
                </a:cxn>
                <a:cxn ang="0">
                  <a:pos x="283" y="43"/>
                </a:cxn>
                <a:cxn ang="0">
                  <a:pos x="295" y="32"/>
                </a:cxn>
                <a:cxn ang="0">
                  <a:pos x="236" y="31"/>
                </a:cxn>
                <a:cxn ang="0">
                  <a:pos x="247" y="43"/>
                </a:cxn>
                <a:cxn ang="0">
                  <a:pos x="259" y="31"/>
                </a:cxn>
                <a:cxn ang="0">
                  <a:pos x="247" y="20"/>
                </a:cxn>
                <a:cxn ang="0">
                  <a:pos x="236" y="31"/>
                </a:cxn>
                <a:cxn ang="0">
                  <a:pos x="223" y="32"/>
                </a:cxn>
                <a:cxn ang="0">
                  <a:pos x="211" y="20"/>
                </a:cxn>
                <a:cxn ang="0">
                  <a:pos x="200" y="31"/>
                </a:cxn>
                <a:cxn ang="0">
                  <a:pos x="211" y="43"/>
                </a:cxn>
                <a:cxn ang="0">
                  <a:pos x="223" y="32"/>
                </a:cxn>
                <a:cxn ang="0">
                  <a:pos x="43" y="22"/>
                </a:cxn>
                <a:cxn ang="0">
                  <a:pos x="28" y="22"/>
                </a:cxn>
                <a:cxn ang="0">
                  <a:pos x="18" y="32"/>
                </a:cxn>
                <a:cxn ang="0">
                  <a:pos x="28" y="42"/>
                </a:cxn>
                <a:cxn ang="0">
                  <a:pos x="57" y="42"/>
                </a:cxn>
                <a:cxn ang="0">
                  <a:pos x="68" y="32"/>
                </a:cxn>
                <a:cxn ang="0">
                  <a:pos x="57" y="22"/>
                </a:cxn>
                <a:cxn ang="0">
                  <a:pos x="43" y="22"/>
                </a:cxn>
                <a:cxn ang="0">
                  <a:pos x="312" y="64"/>
                </a:cxn>
                <a:cxn ang="0">
                  <a:pos x="0" y="64"/>
                </a:cxn>
                <a:cxn ang="0">
                  <a:pos x="0" y="63"/>
                </a:cxn>
                <a:cxn ang="0">
                  <a:pos x="0" y="27"/>
                </a:cxn>
                <a:cxn ang="0">
                  <a:pos x="28" y="0"/>
                </a:cxn>
                <a:cxn ang="0">
                  <a:pos x="30" y="0"/>
                </a:cxn>
                <a:cxn ang="0">
                  <a:pos x="283" y="0"/>
                </a:cxn>
                <a:cxn ang="0">
                  <a:pos x="311" y="20"/>
                </a:cxn>
                <a:cxn ang="0">
                  <a:pos x="312" y="27"/>
                </a:cxn>
                <a:cxn ang="0">
                  <a:pos x="312" y="62"/>
                </a:cxn>
                <a:cxn ang="0">
                  <a:pos x="312" y="64"/>
                </a:cxn>
              </a:cxnLst>
              <a:rect l="0" t="0" r="r" b="b"/>
              <a:pathLst>
                <a:path w="312" h="64">
                  <a:moveTo>
                    <a:pt x="295" y="32"/>
                  </a:moveTo>
                  <a:cubicBezTo>
                    <a:pt x="295" y="26"/>
                    <a:pt x="290" y="20"/>
                    <a:pt x="284" y="20"/>
                  </a:cubicBezTo>
                  <a:cubicBezTo>
                    <a:pt x="277" y="20"/>
                    <a:pt x="272" y="25"/>
                    <a:pt x="272" y="31"/>
                  </a:cubicBezTo>
                  <a:cubicBezTo>
                    <a:pt x="271" y="37"/>
                    <a:pt x="276" y="43"/>
                    <a:pt x="283" y="43"/>
                  </a:cubicBezTo>
                  <a:cubicBezTo>
                    <a:pt x="289" y="43"/>
                    <a:pt x="294" y="38"/>
                    <a:pt x="295" y="32"/>
                  </a:cubicBezTo>
                  <a:moveTo>
                    <a:pt x="236" y="31"/>
                  </a:moveTo>
                  <a:cubicBezTo>
                    <a:pt x="236" y="38"/>
                    <a:pt x="241" y="43"/>
                    <a:pt x="247" y="43"/>
                  </a:cubicBezTo>
                  <a:cubicBezTo>
                    <a:pt x="254" y="43"/>
                    <a:pt x="259" y="38"/>
                    <a:pt x="259" y="31"/>
                  </a:cubicBezTo>
                  <a:cubicBezTo>
                    <a:pt x="259" y="25"/>
                    <a:pt x="254" y="20"/>
                    <a:pt x="247" y="20"/>
                  </a:cubicBezTo>
                  <a:cubicBezTo>
                    <a:pt x="241" y="20"/>
                    <a:pt x="236" y="25"/>
                    <a:pt x="236" y="31"/>
                  </a:cubicBezTo>
                  <a:moveTo>
                    <a:pt x="223" y="32"/>
                  </a:moveTo>
                  <a:cubicBezTo>
                    <a:pt x="223" y="25"/>
                    <a:pt x="218" y="20"/>
                    <a:pt x="211" y="20"/>
                  </a:cubicBezTo>
                  <a:cubicBezTo>
                    <a:pt x="205" y="20"/>
                    <a:pt x="200" y="25"/>
                    <a:pt x="200" y="31"/>
                  </a:cubicBezTo>
                  <a:cubicBezTo>
                    <a:pt x="199" y="38"/>
                    <a:pt x="205" y="43"/>
                    <a:pt x="211" y="43"/>
                  </a:cubicBezTo>
                  <a:cubicBezTo>
                    <a:pt x="217" y="43"/>
                    <a:pt x="223" y="38"/>
                    <a:pt x="223" y="32"/>
                  </a:cubicBezTo>
                  <a:moveTo>
                    <a:pt x="43" y="22"/>
                  </a:moveTo>
                  <a:cubicBezTo>
                    <a:pt x="38" y="22"/>
                    <a:pt x="33" y="22"/>
                    <a:pt x="28" y="22"/>
                  </a:cubicBezTo>
                  <a:cubicBezTo>
                    <a:pt x="22" y="22"/>
                    <a:pt x="18" y="27"/>
                    <a:pt x="18" y="32"/>
                  </a:cubicBezTo>
                  <a:cubicBezTo>
                    <a:pt x="18" y="38"/>
                    <a:pt x="22" y="42"/>
                    <a:pt x="28" y="42"/>
                  </a:cubicBezTo>
                  <a:cubicBezTo>
                    <a:pt x="38" y="42"/>
                    <a:pt x="47" y="42"/>
                    <a:pt x="57" y="42"/>
                  </a:cubicBezTo>
                  <a:cubicBezTo>
                    <a:pt x="63" y="42"/>
                    <a:pt x="67" y="38"/>
                    <a:pt x="68" y="32"/>
                  </a:cubicBezTo>
                  <a:cubicBezTo>
                    <a:pt x="68" y="26"/>
                    <a:pt x="63" y="22"/>
                    <a:pt x="57" y="22"/>
                  </a:cubicBezTo>
                  <a:cubicBezTo>
                    <a:pt x="52" y="22"/>
                    <a:pt x="48" y="22"/>
                    <a:pt x="43" y="22"/>
                  </a:cubicBezTo>
                  <a:moveTo>
                    <a:pt x="312" y="64"/>
                  </a:moveTo>
                  <a:cubicBezTo>
                    <a:pt x="0" y="64"/>
                    <a:pt x="0" y="64"/>
                    <a:pt x="0" y="64"/>
                  </a:cubicBezTo>
                  <a:cubicBezTo>
                    <a:pt x="0" y="63"/>
                    <a:pt x="0" y="63"/>
                    <a:pt x="0" y="63"/>
                  </a:cubicBezTo>
                  <a:cubicBezTo>
                    <a:pt x="0" y="51"/>
                    <a:pt x="0" y="39"/>
                    <a:pt x="0" y="27"/>
                  </a:cubicBezTo>
                  <a:cubicBezTo>
                    <a:pt x="1" y="12"/>
                    <a:pt x="12" y="1"/>
                    <a:pt x="28" y="0"/>
                  </a:cubicBezTo>
                  <a:cubicBezTo>
                    <a:pt x="29" y="0"/>
                    <a:pt x="29" y="0"/>
                    <a:pt x="30" y="0"/>
                  </a:cubicBezTo>
                  <a:cubicBezTo>
                    <a:pt x="114" y="0"/>
                    <a:pt x="198" y="0"/>
                    <a:pt x="283" y="0"/>
                  </a:cubicBezTo>
                  <a:cubicBezTo>
                    <a:pt x="296" y="0"/>
                    <a:pt x="307" y="8"/>
                    <a:pt x="311" y="20"/>
                  </a:cubicBezTo>
                  <a:cubicBezTo>
                    <a:pt x="311" y="22"/>
                    <a:pt x="312" y="25"/>
                    <a:pt x="312" y="27"/>
                  </a:cubicBezTo>
                  <a:cubicBezTo>
                    <a:pt x="312" y="39"/>
                    <a:pt x="312" y="50"/>
                    <a:pt x="312" y="62"/>
                  </a:cubicBezTo>
                  <a:cubicBezTo>
                    <a:pt x="312" y="63"/>
                    <a:pt x="312" y="63"/>
                    <a:pt x="312"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7">
              <a:extLst>
                <a:ext uri="{FF2B5EF4-FFF2-40B4-BE49-F238E27FC236}">
                  <a16:creationId xmlns:a16="http://schemas.microsoft.com/office/drawing/2014/main" id="{23FD092E-0A3B-174D-B029-A3BF6CE1EEA8}"/>
                </a:ext>
              </a:extLst>
            </p:cNvPr>
            <p:cNvSpPr>
              <a:spLocks/>
            </p:cNvSpPr>
            <p:nvPr/>
          </p:nvSpPr>
          <p:spPr bwMode="auto">
            <a:xfrm>
              <a:off x="2241" y="1705"/>
              <a:ext cx="734" cy="33"/>
            </a:xfrm>
            <a:custGeom>
              <a:avLst/>
              <a:gdLst/>
              <a:ahLst/>
              <a:cxnLst>
                <a:cxn ang="0">
                  <a:pos x="308" y="0"/>
                </a:cxn>
                <a:cxn ang="0">
                  <a:pos x="295" y="13"/>
                </a:cxn>
                <a:cxn ang="0">
                  <a:pos x="292" y="14"/>
                </a:cxn>
                <a:cxn ang="0">
                  <a:pos x="16" y="14"/>
                </a:cxn>
                <a:cxn ang="0">
                  <a:pos x="10" y="12"/>
                </a:cxn>
                <a:cxn ang="0">
                  <a:pos x="0" y="0"/>
                </a:cxn>
                <a:cxn ang="0">
                  <a:pos x="308" y="0"/>
                </a:cxn>
              </a:cxnLst>
              <a:rect l="0" t="0" r="r" b="b"/>
              <a:pathLst>
                <a:path w="308" h="14">
                  <a:moveTo>
                    <a:pt x="308" y="0"/>
                  </a:moveTo>
                  <a:cubicBezTo>
                    <a:pt x="305" y="6"/>
                    <a:pt x="301" y="10"/>
                    <a:pt x="295" y="13"/>
                  </a:cubicBezTo>
                  <a:cubicBezTo>
                    <a:pt x="294" y="14"/>
                    <a:pt x="293" y="14"/>
                    <a:pt x="292" y="14"/>
                  </a:cubicBezTo>
                  <a:cubicBezTo>
                    <a:pt x="200" y="14"/>
                    <a:pt x="108" y="14"/>
                    <a:pt x="16" y="14"/>
                  </a:cubicBezTo>
                  <a:cubicBezTo>
                    <a:pt x="14" y="14"/>
                    <a:pt x="12" y="13"/>
                    <a:pt x="10" y="12"/>
                  </a:cubicBezTo>
                  <a:cubicBezTo>
                    <a:pt x="6" y="8"/>
                    <a:pt x="2" y="5"/>
                    <a:pt x="0" y="0"/>
                  </a:cubicBezTo>
                  <a:lnTo>
                    <a:pt x="3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8">
              <a:extLst>
                <a:ext uri="{FF2B5EF4-FFF2-40B4-BE49-F238E27FC236}">
                  <a16:creationId xmlns:a16="http://schemas.microsoft.com/office/drawing/2014/main" id="{BEF322E2-E539-1E47-9F72-B12E6B216061}"/>
                </a:ext>
              </a:extLst>
            </p:cNvPr>
            <p:cNvSpPr>
              <a:spLocks noEditPoints="1"/>
            </p:cNvSpPr>
            <p:nvPr/>
          </p:nvSpPr>
          <p:spPr bwMode="auto">
            <a:xfrm>
              <a:off x="2403" y="1187"/>
              <a:ext cx="410" cy="408"/>
            </a:xfrm>
            <a:custGeom>
              <a:avLst/>
              <a:gdLst/>
              <a:ahLst/>
              <a:cxnLst>
                <a:cxn ang="0">
                  <a:pos x="86" y="0"/>
                </a:cxn>
                <a:cxn ang="0">
                  <a:pos x="0" y="85"/>
                </a:cxn>
                <a:cxn ang="0">
                  <a:pos x="86" y="171"/>
                </a:cxn>
                <a:cxn ang="0">
                  <a:pos x="172" y="85"/>
                </a:cxn>
                <a:cxn ang="0">
                  <a:pos x="86" y="0"/>
                </a:cxn>
                <a:cxn ang="0">
                  <a:pos x="86" y="10"/>
                </a:cxn>
                <a:cxn ang="0">
                  <a:pos x="162" y="85"/>
                </a:cxn>
                <a:cxn ang="0">
                  <a:pos x="161" y="87"/>
                </a:cxn>
                <a:cxn ang="0">
                  <a:pos x="129" y="105"/>
                </a:cxn>
                <a:cxn ang="0">
                  <a:pos x="70" y="90"/>
                </a:cxn>
                <a:cxn ang="0">
                  <a:pos x="11" y="93"/>
                </a:cxn>
                <a:cxn ang="0">
                  <a:pos x="10" y="85"/>
                </a:cxn>
                <a:cxn ang="0">
                  <a:pos x="86" y="10"/>
                </a:cxn>
              </a:cxnLst>
              <a:rect l="0" t="0" r="r" b="b"/>
              <a:pathLst>
                <a:path w="172" h="171">
                  <a:moveTo>
                    <a:pt x="86" y="0"/>
                  </a:moveTo>
                  <a:cubicBezTo>
                    <a:pt x="39" y="0"/>
                    <a:pt x="0" y="38"/>
                    <a:pt x="0" y="85"/>
                  </a:cubicBezTo>
                  <a:cubicBezTo>
                    <a:pt x="0" y="132"/>
                    <a:pt x="39" y="171"/>
                    <a:pt x="86" y="171"/>
                  </a:cubicBezTo>
                  <a:cubicBezTo>
                    <a:pt x="133" y="171"/>
                    <a:pt x="172" y="133"/>
                    <a:pt x="172" y="85"/>
                  </a:cubicBezTo>
                  <a:cubicBezTo>
                    <a:pt x="172" y="38"/>
                    <a:pt x="133" y="0"/>
                    <a:pt x="86" y="0"/>
                  </a:cubicBezTo>
                  <a:close/>
                  <a:moveTo>
                    <a:pt x="86" y="10"/>
                  </a:moveTo>
                  <a:cubicBezTo>
                    <a:pt x="128" y="10"/>
                    <a:pt x="162" y="44"/>
                    <a:pt x="162" y="85"/>
                  </a:cubicBezTo>
                  <a:cubicBezTo>
                    <a:pt x="162" y="86"/>
                    <a:pt x="161" y="87"/>
                    <a:pt x="161" y="87"/>
                  </a:cubicBezTo>
                  <a:cubicBezTo>
                    <a:pt x="156" y="91"/>
                    <a:pt x="139" y="103"/>
                    <a:pt x="129" y="105"/>
                  </a:cubicBezTo>
                  <a:cubicBezTo>
                    <a:pt x="118" y="108"/>
                    <a:pt x="93" y="100"/>
                    <a:pt x="70" y="90"/>
                  </a:cubicBezTo>
                  <a:cubicBezTo>
                    <a:pt x="11" y="93"/>
                    <a:pt x="11" y="93"/>
                    <a:pt x="11" y="93"/>
                  </a:cubicBezTo>
                  <a:cubicBezTo>
                    <a:pt x="11" y="90"/>
                    <a:pt x="10" y="88"/>
                    <a:pt x="10" y="85"/>
                  </a:cubicBezTo>
                  <a:cubicBezTo>
                    <a:pt x="11" y="43"/>
                    <a:pt x="44" y="10"/>
                    <a:pt x="8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3" name="Picture 2">
            <a:extLst>
              <a:ext uri="{FF2B5EF4-FFF2-40B4-BE49-F238E27FC236}">
                <a16:creationId xmlns:a16="http://schemas.microsoft.com/office/drawing/2014/main" id="{32E7CA67-6616-F046-B72D-AB5EEC10B139}"/>
              </a:ext>
            </a:extLst>
          </p:cNvPr>
          <p:cNvPicPr>
            <a:picLocks noChangeAspect="1"/>
          </p:cNvPicPr>
          <p:nvPr/>
        </p:nvPicPr>
        <p:blipFill>
          <a:blip r:embed="rId11"/>
          <a:stretch>
            <a:fillRect/>
          </a:stretch>
        </p:blipFill>
        <p:spPr>
          <a:xfrm>
            <a:off x="8601804" y="4992717"/>
            <a:ext cx="529775" cy="794663"/>
          </a:xfrm>
          <a:prstGeom prst="rect">
            <a:avLst/>
          </a:prstGeom>
        </p:spPr>
      </p:pic>
    </p:spTree>
    <p:extLst>
      <p:ext uri="{BB962C8B-B14F-4D97-AF65-F5344CB8AC3E}">
        <p14:creationId xmlns:p14="http://schemas.microsoft.com/office/powerpoint/2010/main" val="412704483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they need to work?</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D88F856-DC73-6448-87B8-7EF3243355BB}"/>
              </a:ext>
            </a:extLst>
          </p:cNvPr>
          <p:cNvPicPr>
            <a:picLocks noChangeAspect="1"/>
          </p:cNvPicPr>
          <p:nvPr/>
        </p:nvPicPr>
        <p:blipFill>
          <a:blip r:embed="rId3"/>
          <a:stretch>
            <a:fillRect/>
          </a:stretch>
        </p:blipFill>
        <p:spPr>
          <a:xfrm>
            <a:off x="2448297" y="2814058"/>
            <a:ext cx="478484" cy="504858"/>
          </a:xfrm>
          <a:prstGeom prst="rect">
            <a:avLst/>
          </a:prstGeom>
        </p:spPr>
      </p:pic>
      <p:pic>
        <p:nvPicPr>
          <p:cNvPr id="4" name="Picture 3">
            <a:extLst>
              <a:ext uri="{FF2B5EF4-FFF2-40B4-BE49-F238E27FC236}">
                <a16:creationId xmlns:a16="http://schemas.microsoft.com/office/drawing/2014/main" id="{B865ECE2-1B81-3044-8D43-42E2861DB050}"/>
              </a:ext>
            </a:extLst>
          </p:cNvPr>
          <p:cNvPicPr>
            <a:picLocks noChangeAspect="1"/>
          </p:cNvPicPr>
          <p:nvPr/>
        </p:nvPicPr>
        <p:blipFill>
          <a:blip r:embed="rId4"/>
          <a:stretch>
            <a:fillRect/>
          </a:stretch>
        </p:blipFill>
        <p:spPr>
          <a:xfrm>
            <a:off x="2294800" y="3539084"/>
            <a:ext cx="742221" cy="461827"/>
          </a:xfrm>
          <a:prstGeom prst="rect">
            <a:avLst/>
          </a:prstGeom>
        </p:spPr>
      </p:pic>
      <p:pic>
        <p:nvPicPr>
          <p:cNvPr id="5" name="Picture 4">
            <a:extLst>
              <a:ext uri="{FF2B5EF4-FFF2-40B4-BE49-F238E27FC236}">
                <a16:creationId xmlns:a16="http://schemas.microsoft.com/office/drawing/2014/main" id="{7D34994A-6760-D547-9253-1F2844F9A05F}"/>
              </a:ext>
            </a:extLst>
          </p:cNvPr>
          <p:cNvPicPr>
            <a:picLocks noChangeAspect="1"/>
          </p:cNvPicPr>
          <p:nvPr/>
        </p:nvPicPr>
        <p:blipFill>
          <a:blip r:embed="rId5"/>
          <a:stretch>
            <a:fillRect/>
          </a:stretch>
        </p:blipFill>
        <p:spPr>
          <a:xfrm flipH="1">
            <a:off x="2353248" y="4251654"/>
            <a:ext cx="668583" cy="524379"/>
          </a:xfrm>
          <a:prstGeom prst="rect">
            <a:avLst/>
          </a:prstGeom>
        </p:spPr>
      </p:pic>
      <p:pic>
        <p:nvPicPr>
          <p:cNvPr id="9" name="Picture 8" descr="Icon&#10;&#10;Description automatically generated">
            <a:extLst>
              <a:ext uri="{FF2B5EF4-FFF2-40B4-BE49-F238E27FC236}">
                <a16:creationId xmlns:a16="http://schemas.microsoft.com/office/drawing/2014/main" id="{88C41AAD-E894-4E4A-AF81-988C0D7882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5213" y="5004399"/>
            <a:ext cx="428211" cy="633395"/>
          </a:xfrm>
          <a:prstGeom prst="rect">
            <a:avLst/>
          </a:prstGeom>
        </p:spPr>
      </p:pic>
      <p:grpSp>
        <p:nvGrpSpPr>
          <p:cNvPr id="13" name="Group 14">
            <a:extLst>
              <a:ext uri="{FF2B5EF4-FFF2-40B4-BE49-F238E27FC236}">
                <a16:creationId xmlns:a16="http://schemas.microsoft.com/office/drawing/2014/main" id="{DC175FDB-4CB0-CB40-9A2C-E2B2ADD19176}"/>
              </a:ext>
            </a:extLst>
          </p:cNvPr>
          <p:cNvGrpSpPr>
            <a:grpSpLocks noChangeAspect="1"/>
          </p:cNvGrpSpPr>
          <p:nvPr/>
        </p:nvGrpSpPr>
        <p:grpSpPr bwMode="auto">
          <a:xfrm>
            <a:off x="2350084" y="5878666"/>
            <a:ext cx="558348" cy="633396"/>
            <a:chOff x="2236" y="894"/>
            <a:chExt cx="744" cy="844"/>
          </a:xfrm>
          <a:solidFill>
            <a:schemeClr val="tx1"/>
          </a:solidFill>
        </p:grpSpPr>
        <p:sp>
          <p:nvSpPr>
            <p:cNvPr id="14" name="Freeform 15">
              <a:extLst>
                <a:ext uri="{FF2B5EF4-FFF2-40B4-BE49-F238E27FC236}">
                  <a16:creationId xmlns:a16="http://schemas.microsoft.com/office/drawing/2014/main" id="{D00AF4B0-5CFC-A748-9BA7-3D500004D01E}"/>
                </a:ext>
              </a:extLst>
            </p:cNvPr>
            <p:cNvSpPr>
              <a:spLocks noEditPoints="1"/>
            </p:cNvSpPr>
            <p:nvPr/>
          </p:nvSpPr>
          <p:spPr bwMode="auto">
            <a:xfrm>
              <a:off x="2236" y="1094"/>
              <a:ext cx="742" cy="584"/>
            </a:xfrm>
            <a:custGeom>
              <a:avLst/>
              <a:gdLst/>
              <a:ahLst/>
              <a:cxnLst>
                <a:cxn ang="0">
                  <a:pos x="63" y="148"/>
                </a:cxn>
                <a:cxn ang="0">
                  <a:pos x="105" y="205"/>
                </a:cxn>
                <a:cxn ang="0">
                  <a:pos x="175" y="218"/>
                </a:cxn>
                <a:cxn ang="0">
                  <a:pos x="252" y="125"/>
                </a:cxn>
                <a:cxn ang="0">
                  <a:pos x="180" y="32"/>
                </a:cxn>
                <a:cxn ang="0">
                  <a:pos x="107" y="42"/>
                </a:cxn>
                <a:cxn ang="0">
                  <a:pos x="63" y="101"/>
                </a:cxn>
                <a:cxn ang="0">
                  <a:pos x="51" y="93"/>
                </a:cxn>
                <a:cxn ang="0">
                  <a:pos x="43" y="104"/>
                </a:cxn>
                <a:cxn ang="0">
                  <a:pos x="43" y="146"/>
                </a:cxn>
                <a:cxn ang="0">
                  <a:pos x="51" y="157"/>
                </a:cxn>
                <a:cxn ang="0">
                  <a:pos x="63" y="148"/>
                </a:cxn>
                <a:cxn ang="0">
                  <a:pos x="0" y="0"/>
                </a:cxn>
                <a:cxn ang="0">
                  <a:pos x="311" y="0"/>
                </a:cxn>
                <a:cxn ang="0">
                  <a:pos x="311" y="245"/>
                </a:cxn>
                <a:cxn ang="0">
                  <a:pos x="0" y="245"/>
                </a:cxn>
                <a:cxn ang="0">
                  <a:pos x="0" y="0"/>
                </a:cxn>
              </a:cxnLst>
              <a:rect l="0" t="0" r="r" b="b"/>
              <a:pathLst>
                <a:path w="311" h="245">
                  <a:moveTo>
                    <a:pt x="63" y="148"/>
                  </a:moveTo>
                  <a:cubicBezTo>
                    <a:pt x="70" y="173"/>
                    <a:pt x="84" y="192"/>
                    <a:pt x="105" y="205"/>
                  </a:cubicBezTo>
                  <a:cubicBezTo>
                    <a:pt x="127" y="219"/>
                    <a:pt x="150" y="223"/>
                    <a:pt x="175" y="218"/>
                  </a:cubicBezTo>
                  <a:cubicBezTo>
                    <a:pt x="219" y="209"/>
                    <a:pt x="251" y="171"/>
                    <a:pt x="252" y="125"/>
                  </a:cubicBezTo>
                  <a:cubicBezTo>
                    <a:pt x="253" y="82"/>
                    <a:pt x="223" y="43"/>
                    <a:pt x="180" y="32"/>
                  </a:cubicBezTo>
                  <a:cubicBezTo>
                    <a:pt x="154" y="25"/>
                    <a:pt x="130" y="29"/>
                    <a:pt x="107" y="42"/>
                  </a:cubicBezTo>
                  <a:cubicBezTo>
                    <a:pt x="85" y="56"/>
                    <a:pt x="70" y="75"/>
                    <a:pt x="63" y="101"/>
                  </a:cubicBezTo>
                  <a:cubicBezTo>
                    <a:pt x="61" y="95"/>
                    <a:pt x="56" y="92"/>
                    <a:pt x="51" y="93"/>
                  </a:cubicBezTo>
                  <a:cubicBezTo>
                    <a:pt x="46" y="94"/>
                    <a:pt x="43" y="98"/>
                    <a:pt x="43" y="104"/>
                  </a:cubicBezTo>
                  <a:cubicBezTo>
                    <a:pt x="43" y="118"/>
                    <a:pt x="43" y="132"/>
                    <a:pt x="43" y="146"/>
                  </a:cubicBezTo>
                  <a:cubicBezTo>
                    <a:pt x="43" y="152"/>
                    <a:pt x="46" y="156"/>
                    <a:pt x="51" y="157"/>
                  </a:cubicBezTo>
                  <a:cubicBezTo>
                    <a:pt x="57" y="157"/>
                    <a:pt x="61" y="154"/>
                    <a:pt x="63" y="148"/>
                  </a:cubicBezTo>
                  <a:moveTo>
                    <a:pt x="0" y="0"/>
                  </a:moveTo>
                  <a:cubicBezTo>
                    <a:pt x="311" y="0"/>
                    <a:pt x="311" y="0"/>
                    <a:pt x="311" y="0"/>
                  </a:cubicBezTo>
                  <a:cubicBezTo>
                    <a:pt x="311" y="245"/>
                    <a:pt x="311" y="245"/>
                    <a:pt x="311" y="245"/>
                  </a:cubicBezTo>
                  <a:cubicBezTo>
                    <a:pt x="0" y="245"/>
                    <a:pt x="0" y="245"/>
                    <a:pt x="0" y="245"/>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6">
              <a:extLst>
                <a:ext uri="{FF2B5EF4-FFF2-40B4-BE49-F238E27FC236}">
                  <a16:creationId xmlns:a16="http://schemas.microsoft.com/office/drawing/2014/main" id="{A34A44C5-EE43-3045-B39B-BCCB308B22B6}"/>
                </a:ext>
              </a:extLst>
            </p:cNvPr>
            <p:cNvSpPr>
              <a:spLocks noEditPoints="1"/>
            </p:cNvSpPr>
            <p:nvPr/>
          </p:nvSpPr>
          <p:spPr bwMode="auto">
            <a:xfrm>
              <a:off x="2236" y="894"/>
              <a:ext cx="744" cy="153"/>
            </a:xfrm>
            <a:custGeom>
              <a:avLst/>
              <a:gdLst/>
              <a:ahLst/>
              <a:cxnLst>
                <a:cxn ang="0">
                  <a:pos x="295" y="32"/>
                </a:cxn>
                <a:cxn ang="0">
                  <a:pos x="284" y="20"/>
                </a:cxn>
                <a:cxn ang="0">
                  <a:pos x="272" y="31"/>
                </a:cxn>
                <a:cxn ang="0">
                  <a:pos x="283" y="43"/>
                </a:cxn>
                <a:cxn ang="0">
                  <a:pos x="295" y="32"/>
                </a:cxn>
                <a:cxn ang="0">
                  <a:pos x="236" y="31"/>
                </a:cxn>
                <a:cxn ang="0">
                  <a:pos x="247" y="43"/>
                </a:cxn>
                <a:cxn ang="0">
                  <a:pos x="259" y="31"/>
                </a:cxn>
                <a:cxn ang="0">
                  <a:pos x="247" y="20"/>
                </a:cxn>
                <a:cxn ang="0">
                  <a:pos x="236" y="31"/>
                </a:cxn>
                <a:cxn ang="0">
                  <a:pos x="223" y="32"/>
                </a:cxn>
                <a:cxn ang="0">
                  <a:pos x="211" y="20"/>
                </a:cxn>
                <a:cxn ang="0">
                  <a:pos x="200" y="31"/>
                </a:cxn>
                <a:cxn ang="0">
                  <a:pos x="211" y="43"/>
                </a:cxn>
                <a:cxn ang="0">
                  <a:pos x="223" y="32"/>
                </a:cxn>
                <a:cxn ang="0">
                  <a:pos x="43" y="22"/>
                </a:cxn>
                <a:cxn ang="0">
                  <a:pos x="28" y="22"/>
                </a:cxn>
                <a:cxn ang="0">
                  <a:pos x="18" y="32"/>
                </a:cxn>
                <a:cxn ang="0">
                  <a:pos x="28" y="42"/>
                </a:cxn>
                <a:cxn ang="0">
                  <a:pos x="57" y="42"/>
                </a:cxn>
                <a:cxn ang="0">
                  <a:pos x="68" y="32"/>
                </a:cxn>
                <a:cxn ang="0">
                  <a:pos x="57" y="22"/>
                </a:cxn>
                <a:cxn ang="0">
                  <a:pos x="43" y="22"/>
                </a:cxn>
                <a:cxn ang="0">
                  <a:pos x="312" y="64"/>
                </a:cxn>
                <a:cxn ang="0">
                  <a:pos x="0" y="64"/>
                </a:cxn>
                <a:cxn ang="0">
                  <a:pos x="0" y="63"/>
                </a:cxn>
                <a:cxn ang="0">
                  <a:pos x="0" y="27"/>
                </a:cxn>
                <a:cxn ang="0">
                  <a:pos x="28" y="0"/>
                </a:cxn>
                <a:cxn ang="0">
                  <a:pos x="30" y="0"/>
                </a:cxn>
                <a:cxn ang="0">
                  <a:pos x="283" y="0"/>
                </a:cxn>
                <a:cxn ang="0">
                  <a:pos x="311" y="20"/>
                </a:cxn>
                <a:cxn ang="0">
                  <a:pos x="312" y="27"/>
                </a:cxn>
                <a:cxn ang="0">
                  <a:pos x="312" y="62"/>
                </a:cxn>
                <a:cxn ang="0">
                  <a:pos x="312" y="64"/>
                </a:cxn>
              </a:cxnLst>
              <a:rect l="0" t="0" r="r" b="b"/>
              <a:pathLst>
                <a:path w="312" h="64">
                  <a:moveTo>
                    <a:pt x="295" y="32"/>
                  </a:moveTo>
                  <a:cubicBezTo>
                    <a:pt x="295" y="26"/>
                    <a:pt x="290" y="20"/>
                    <a:pt x="284" y="20"/>
                  </a:cubicBezTo>
                  <a:cubicBezTo>
                    <a:pt x="277" y="20"/>
                    <a:pt x="272" y="25"/>
                    <a:pt x="272" y="31"/>
                  </a:cubicBezTo>
                  <a:cubicBezTo>
                    <a:pt x="271" y="37"/>
                    <a:pt x="276" y="43"/>
                    <a:pt x="283" y="43"/>
                  </a:cubicBezTo>
                  <a:cubicBezTo>
                    <a:pt x="289" y="43"/>
                    <a:pt x="294" y="38"/>
                    <a:pt x="295" y="32"/>
                  </a:cubicBezTo>
                  <a:moveTo>
                    <a:pt x="236" y="31"/>
                  </a:moveTo>
                  <a:cubicBezTo>
                    <a:pt x="236" y="38"/>
                    <a:pt x="241" y="43"/>
                    <a:pt x="247" y="43"/>
                  </a:cubicBezTo>
                  <a:cubicBezTo>
                    <a:pt x="254" y="43"/>
                    <a:pt x="259" y="38"/>
                    <a:pt x="259" y="31"/>
                  </a:cubicBezTo>
                  <a:cubicBezTo>
                    <a:pt x="259" y="25"/>
                    <a:pt x="254" y="20"/>
                    <a:pt x="247" y="20"/>
                  </a:cubicBezTo>
                  <a:cubicBezTo>
                    <a:pt x="241" y="20"/>
                    <a:pt x="236" y="25"/>
                    <a:pt x="236" y="31"/>
                  </a:cubicBezTo>
                  <a:moveTo>
                    <a:pt x="223" y="32"/>
                  </a:moveTo>
                  <a:cubicBezTo>
                    <a:pt x="223" y="25"/>
                    <a:pt x="218" y="20"/>
                    <a:pt x="211" y="20"/>
                  </a:cubicBezTo>
                  <a:cubicBezTo>
                    <a:pt x="205" y="20"/>
                    <a:pt x="200" y="25"/>
                    <a:pt x="200" y="31"/>
                  </a:cubicBezTo>
                  <a:cubicBezTo>
                    <a:pt x="199" y="38"/>
                    <a:pt x="205" y="43"/>
                    <a:pt x="211" y="43"/>
                  </a:cubicBezTo>
                  <a:cubicBezTo>
                    <a:pt x="217" y="43"/>
                    <a:pt x="223" y="38"/>
                    <a:pt x="223" y="32"/>
                  </a:cubicBezTo>
                  <a:moveTo>
                    <a:pt x="43" y="22"/>
                  </a:moveTo>
                  <a:cubicBezTo>
                    <a:pt x="38" y="22"/>
                    <a:pt x="33" y="22"/>
                    <a:pt x="28" y="22"/>
                  </a:cubicBezTo>
                  <a:cubicBezTo>
                    <a:pt x="22" y="22"/>
                    <a:pt x="18" y="27"/>
                    <a:pt x="18" y="32"/>
                  </a:cubicBezTo>
                  <a:cubicBezTo>
                    <a:pt x="18" y="38"/>
                    <a:pt x="22" y="42"/>
                    <a:pt x="28" y="42"/>
                  </a:cubicBezTo>
                  <a:cubicBezTo>
                    <a:pt x="38" y="42"/>
                    <a:pt x="47" y="42"/>
                    <a:pt x="57" y="42"/>
                  </a:cubicBezTo>
                  <a:cubicBezTo>
                    <a:pt x="63" y="42"/>
                    <a:pt x="67" y="38"/>
                    <a:pt x="68" y="32"/>
                  </a:cubicBezTo>
                  <a:cubicBezTo>
                    <a:pt x="68" y="26"/>
                    <a:pt x="63" y="22"/>
                    <a:pt x="57" y="22"/>
                  </a:cubicBezTo>
                  <a:cubicBezTo>
                    <a:pt x="52" y="22"/>
                    <a:pt x="48" y="22"/>
                    <a:pt x="43" y="22"/>
                  </a:cubicBezTo>
                  <a:moveTo>
                    <a:pt x="312" y="64"/>
                  </a:moveTo>
                  <a:cubicBezTo>
                    <a:pt x="0" y="64"/>
                    <a:pt x="0" y="64"/>
                    <a:pt x="0" y="64"/>
                  </a:cubicBezTo>
                  <a:cubicBezTo>
                    <a:pt x="0" y="63"/>
                    <a:pt x="0" y="63"/>
                    <a:pt x="0" y="63"/>
                  </a:cubicBezTo>
                  <a:cubicBezTo>
                    <a:pt x="0" y="51"/>
                    <a:pt x="0" y="39"/>
                    <a:pt x="0" y="27"/>
                  </a:cubicBezTo>
                  <a:cubicBezTo>
                    <a:pt x="1" y="12"/>
                    <a:pt x="12" y="1"/>
                    <a:pt x="28" y="0"/>
                  </a:cubicBezTo>
                  <a:cubicBezTo>
                    <a:pt x="29" y="0"/>
                    <a:pt x="29" y="0"/>
                    <a:pt x="30" y="0"/>
                  </a:cubicBezTo>
                  <a:cubicBezTo>
                    <a:pt x="114" y="0"/>
                    <a:pt x="198" y="0"/>
                    <a:pt x="283" y="0"/>
                  </a:cubicBezTo>
                  <a:cubicBezTo>
                    <a:pt x="296" y="0"/>
                    <a:pt x="307" y="8"/>
                    <a:pt x="311" y="20"/>
                  </a:cubicBezTo>
                  <a:cubicBezTo>
                    <a:pt x="311" y="22"/>
                    <a:pt x="312" y="25"/>
                    <a:pt x="312" y="27"/>
                  </a:cubicBezTo>
                  <a:cubicBezTo>
                    <a:pt x="312" y="39"/>
                    <a:pt x="312" y="50"/>
                    <a:pt x="312" y="62"/>
                  </a:cubicBezTo>
                  <a:cubicBezTo>
                    <a:pt x="312" y="63"/>
                    <a:pt x="312" y="63"/>
                    <a:pt x="312"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7">
              <a:extLst>
                <a:ext uri="{FF2B5EF4-FFF2-40B4-BE49-F238E27FC236}">
                  <a16:creationId xmlns:a16="http://schemas.microsoft.com/office/drawing/2014/main" id="{DF746192-F90C-624D-A92A-ECC85F85F157}"/>
                </a:ext>
              </a:extLst>
            </p:cNvPr>
            <p:cNvSpPr>
              <a:spLocks/>
            </p:cNvSpPr>
            <p:nvPr/>
          </p:nvSpPr>
          <p:spPr bwMode="auto">
            <a:xfrm>
              <a:off x="2241" y="1705"/>
              <a:ext cx="734" cy="33"/>
            </a:xfrm>
            <a:custGeom>
              <a:avLst/>
              <a:gdLst/>
              <a:ahLst/>
              <a:cxnLst>
                <a:cxn ang="0">
                  <a:pos x="308" y="0"/>
                </a:cxn>
                <a:cxn ang="0">
                  <a:pos x="295" y="13"/>
                </a:cxn>
                <a:cxn ang="0">
                  <a:pos x="292" y="14"/>
                </a:cxn>
                <a:cxn ang="0">
                  <a:pos x="16" y="14"/>
                </a:cxn>
                <a:cxn ang="0">
                  <a:pos x="10" y="12"/>
                </a:cxn>
                <a:cxn ang="0">
                  <a:pos x="0" y="0"/>
                </a:cxn>
                <a:cxn ang="0">
                  <a:pos x="308" y="0"/>
                </a:cxn>
              </a:cxnLst>
              <a:rect l="0" t="0" r="r" b="b"/>
              <a:pathLst>
                <a:path w="308" h="14">
                  <a:moveTo>
                    <a:pt x="308" y="0"/>
                  </a:moveTo>
                  <a:cubicBezTo>
                    <a:pt x="305" y="6"/>
                    <a:pt x="301" y="10"/>
                    <a:pt x="295" y="13"/>
                  </a:cubicBezTo>
                  <a:cubicBezTo>
                    <a:pt x="294" y="14"/>
                    <a:pt x="293" y="14"/>
                    <a:pt x="292" y="14"/>
                  </a:cubicBezTo>
                  <a:cubicBezTo>
                    <a:pt x="200" y="14"/>
                    <a:pt x="108" y="14"/>
                    <a:pt x="16" y="14"/>
                  </a:cubicBezTo>
                  <a:cubicBezTo>
                    <a:pt x="14" y="14"/>
                    <a:pt x="12" y="13"/>
                    <a:pt x="10" y="12"/>
                  </a:cubicBezTo>
                  <a:cubicBezTo>
                    <a:pt x="6" y="8"/>
                    <a:pt x="2" y="5"/>
                    <a:pt x="0" y="0"/>
                  </a:cubicBezTo>
                  <a:lnTo>
                    <a:pt x="3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8">
              <a:extLst>
                <a:ext uri="{FF2B5EF4-FFF2-40B4-BE49-F238E27FC236}">
                  <a16:creationId xmlns:a16="http://schemas.microsoft.com/office/drawing/2014/main" id="{9A724BAB-56CC-3843-AA78-559C67645F24}"/>
                </a:ext>
              </a:extLst>
            </p:cNvPr>
            <p:cNvSpPr>
              <a:spLocks noEditPoints="1"/>
            </p:cNvSpPr>
            <p:nvPr/>
          </p:nvSpPr>
          <p:spPr bwMode="auto">
            <a:xfrm>
              <a:off x="2403" y="1187"/>
              <a:ext cx="410" cy="408"/>
            </a:xfrm>
            <a:custGeom>
              <a:avLst/>
              <a:gdLst/>
              <a:ahLst/>
              <a:cxnLst>
                <a:cxn ang="0">
                  <a:pos x="86" y="0"/>
                </a:cxn>
                <a:cxn ang="0">
                  <a:pos x="0" y="85"/>
                </a:cxn>
                <a:cxn ang="0">
                  <a:pos x="86" y="171"/>
                </a:cxn>
                <a:cxn ang="0">
                  <a:pos x="172" y="85"/>
                </a:cxn>
                <a:cxn ang="0">
                  <a:pos x="86" y="0"/>
                </a:cxn>
                <a:cxn ang="0">
                  <a:pos x="86" y="10"/>
                </a:cxn>
                <a:cxn ang="0">
                  <a:pos x="162" y="85"/>
                </a:cxn>
                <a:cxn ang="0">
                  <a:pos x="161" y="87"/>
                </a:cxn>
                <a:cxn ang="0">
                  <a:pos x="129" y="105"/>
                </a:cxn>
                <a:cxn ang="0">
                  <a:pos x="70" y="90"/>
                </a:cxn>
                <a:cxn ang="0">
                  <a:pos x="11" y="93"/>
                </a:cxn>
                <a:cxn ang="0">
                  <a:pos x="10" y="85"/>
                </a:cxn>
                <a:cxn ang="0">
                  <a:pos x="86" y="10"/>
                </a:cxn>
              </a:cxnLst>
              <a:rect l="0" t="0" r="r" b="b"/>
              <a:pathLst>
                <a:path w="172" h="171">
                  <a:moveTo>
                    <a:pt x="86" y="0"/>
                  </a:moveTo>
                  <a:cubicBezTo>
                    <a:pt x="39" y="0"/>
                    <a:pt x="0" y="38"/>
                    <a:pt x="0" y="85"/>
                  </a:cubicBezTo>
                  <a:cubicBezTo>
                    <a:pt x="0" y="132"/>
                    <a:pt x="39" y="171"/>
                    <a:pt x="86" y="171"/>
                  </a:cubicBezTo>
                  <a:cubicBezTo>
                    <a:pt x="133" y="171"/>
                    <a:pt x="172" y="133"/>
                    <a:pt x="172" y="85"/>
                  </a:cubicBezTo>
                  <a:cubicBezTo>
                    <a:pt x="172" y="38"/>
                    <a:pt x="133" y="0"/>
                    <a:pt x="86" y="0"/>
                  </a:cubicBezTo>
                  <a:close/>
                  <a:moveTo>
                    <a:pt x="86" y="10"/>
                  </a:moveTo>
                  <a:cubicBezTo>
                    <a:pt x="128" y="10"/>
                    <a:pt x="162" y="44"/>
                    <a:pt x="162" y="85"/>
                  </a:cubicBezTo>
                  <a:cubicBezTo>
                    <a:pt x="162" y="86"/>
                    <a:pt x="161" y="87"/>
                    <a:pt x="161" y="87"/>
                  </a:cubicBezTo>
                  <a:cubicBezTo>
                    <a:pt x="156" y="91"/>
                    <a:pt x="139" y="103"/>
                    <a:pt x="129" y="105"/>
                  </a:cubicBezTo>
                  <a:cubicBezTo>
                    <a:pt x="118" y="108"/>
                    <a:pt x="93" y="100"/>
                    <a:pt x="70" y="90"/>
                  </a:cubicBezTo>
                  <a:cubicBezTo>
                    <a:pt x="11" y="93"/>
                    <a:pt x="11" y="93"/>
                    <a:pt x="11" y="93"/>
                  </a:cubicBezTo>
                  <a:cubicBezTo>
                    <a:pt x="11" y="90"/>
                    <a:pt x="10" y="88"/>
                    <a:pt x="10" y="85"/>
                  </a:cubicBezTo>
                  <a:cubicBezTo>
                    <a:pt x="11" y="43"/>
                    <a:pt x="44" y="10"/>
                    <a:pt x="8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8" name="TextBox 17">
            <a:extLst>
              <a:ext uri="{FF2B5EF4-FFF2-40B4-BE49-F238E27FC236}">
                <a16:creationId xmlns:a16="http://schemas.microsoft.com/office/drawing/2014/main" id="{0C1CE6B5-0CBC-724C-A36A-41BEFC0ED934}"/>
              </a:ext>
            </a:extLst>
          </p:cNvPr>
          <p:cNvSpPr txBox="1"/>
          <p:nvPr/>
        </p:nvSpPr>
        <p:spPr>
          <a:xfrm>
            <a:off x="292309" y="1206407"/>
            <a:ext cx="9284177" cy="1200329"/>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Heat, Light, Sound, Movement</a:t>
            </a:r>
            <a:r>
              <a:rPr lang="en-GB" sz="2400" kern="0" dirty="0">
                <a:latin typeface="Calibri" panose="020F0502020204030204" pitchFamily="34" charset="0"/>
                <a:cs typeface="Calibri" panose="020F0502020204030204" pitchFamily="34" charset="0"/>
              </a:rPr>
              <a:t> </a:t>
            </a:r>
          </a:p>
          <a:p>
            <a:r>
              <a:rPr lang="en-US" sz="2400" dirty="0">
                <a:latin typeface="Calibri" panose="020F0502020204030204" pitchFamily="34" charset="0"/>
                <a:cs typeface="Calibri" panose="020F0502020204030204" pitchFamily="34" charset="0"/>
              </a:rPr>
              <a:t>What does electricity need to be turned into for these objects to work? (Some might have more than one answer).</a:t>
            </a:r>
          </a:p>
        </p:txBody>
      </p:sp>
      <p:sp>
        <p:nvSpPr>
          <p:cNvPr id="10" name="TextBox 9">
            <a:extLst>
              <a:ext uri="{FF2B5EF4-FFF2-40B4-BE49-F238E27FC236}">
                <a16:creationId xmlns:a16="http://schemas.microsoft.com/office/drawing/2014/main" id="{C49C9F76-CABB-3945-9083-9E45D32D6729}"/>
              </a:ext>
            </a:extLst>
          </p:cNvPr>
          <p:cNvSpPr txBox="1"/>
          <p:nvPr/>
        </p:nvSpPr>
        <p:spPr>
          <a:xfrm>
            <a:off x="7262837" y="2814058"/>
            <a:ext cx="2533135"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Heat</a:t>
            </a:r>
            <a:endParaRPr lang="en-US" sz="2400" dirty="0"/>
          </a:p>
        </p:txBody>
      </p:sp>
      <p:sp>
        <p:nvSpPr>
          <p:cNvPr id="20" name="TextBox 19">
            <a:extLst>
              <a:ext uri="{FF2B5EF4-FFF2-40B4-BE49-F238E27FC236}">
                <a16:creationId xmlns:a16="http://schemas.microsoft.com/office/drawing/2014/main" id="{0F1A25DA-C3C2-AC46-9B3C-2531E5515E25}"/>
              </a:ext>
            </a:extLst>
          </p:cNvPr>
          <p:cNvSpPr txBox="1"/>
          <p:nvPr/>
        </p:nvSpPr>
        <p:spPr>
          <a:xfrm>
            <a:off x="7262837" y="3739486"/>
            <a:ext cx="2533135"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Light</a:t>
            </a:r>
            <a:endParaRPr lang="en-US" sz="2400" dirty="0"/>
          </a:p>
        </p:txBody>
      </p:sp>
      <p:sp>
        <p:nvSpPr>
          <p:cNvPr id="21" name="TextBox 20">
            <a:extLst>
              <a:ext uri="{FF2B5EF4-FFF2-40B4-BE49-F238E27FC236}">
                <a16:creationId xmlns:a16="http://schemas.microsoft.com/office/drawing/2014/main" id="{299E660C-A159-6C45-86A8-0B9E6451ADEF}"/>
              </a:ext>
            </a:extLst>
          </p:cNvPr>
          <p:cNvSpPr txBox="1"/>
          <p:nvPr/>
        </p:nvSpPr>
        <p:spPr>
          <a:xfrm>
            <a:off x="7262837" y="4664914"/>
            <a:ext cx="2533135"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Sound</a:t>
            </a:r>
            <a:endParaRPr lang="en-US" sz="2400" dirty="0"/>
          </a:p>
        </p:txBody>
      </p:sp>
      <p:sp>
        <p:nvSpPr>
          <p:cNvPr id="22" name="TextBox 21">
            <a:extLst>
              <a:ext uri="{FF2B5EF4-FFF2-40B4-BE49-F238E27FC236}">
                <a16:creationId xmlns:a16="http://schemas.microsoft.com/office/drawing/2014/main" id="{8B233E15-0C42-6B4A-A2CF-85496A7C3920}"/>
              </a:ext>
            </a:extLst>
          </p:cNvPr>
          <p:cNvSpPr txBox="1"/>
          <p:nvPr/>
        </p:nvSpPr>
        <p:spPr>
          <a:xfrm>
            <a:off x="7262837" y="5590341"/>
            <a:ext cx="2533135"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Movement</a:t>
            </a:r>
            <a:endParaRPr lang="en-US" sz="2400" dirty="0"/>
          </a:p>
        </p:txBody>
      </p:sp>
    </p:spTree>
    <p:extLst>
      <p:ext uri="{BB962C8B-B14F-4D97-AF65-F5344CB8AC3E}">
        <p14:creationId xmlns:p14="http://schemas.microsoft.com/office/powerpoint/2010/main" val="117664782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Electrical safety</a:t>
            </a:r>
          </a:p>
        </p:txBody>
      </p:sp>
      <p:sp>
        <p:nvSpPr>
          <p:cNvPr id="53" name="Teardrop 52">
            <a:extLst>
              <a:ext uri="{FF2B5EF4-FFF2-40B4-BE49-F238E27FC236}">
                <a16:creationId xmlns:a16="http://schemas.microsoft.com/office/drawing/2014/main" id="{FB47424D-163B-7340-82C2-733C44E6215D}"/>
              </a:ext>
            </a:extLst>
          </p:cNvPr>
          <p:cNvSpPr/>
          <p:nvPr/>
        </p:nvSpPr>
        <p:spPr>
          <a:xfrm rot="10800000">
            <a:off x="0" y="869429"/>
            <a:ext cx="5988570" cy="5988570"/>
          </a:xfrm>
          <a:prstGeom prst="teardrop">
            <a:avLst/>
          </a:prstGeom>
          <a:solidFill>
            <a:schemeClr val="bg1">
              <a:alpha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Teardrop 104">
            <a:extLst>
              <a:ext uri="{FF2B5EF4-FFF2-40B4-BE49-F238E27FC236}">
                <a16:creationId xmlns:a16="http://schemas.microsoft.com/office/drawing/2014/main" id="{2F840E1C-9471-E541-8F15-17562BD3079A}"/>
              </a:ext>
            </a:extLst>
          </p:cNvPr>
          <p:cNvSpPr/>
          <p:nvPr/>
        </p:nvSpPr>
        <p:spPr>
          <a:xfrm rot="10800000">
            <a:off x="2504280" y="1975833"/>
            <a:ext cx="4882167" cy="4882167"/>
          </a:xfrm>
          <a:prstGeom prst="teardrop">
            <a:avLst/>
          </a:prstGeom>
          <a:solidFill>
            <a:schemeClr val="bg1">
              <a:alpha val="2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605AC7F6-2023-DE4A-99F0-EC4786C30425}"/>
              </a:ext>
            </a:extLst>
          </p:cNvPr>
          <p:cNvSpPr txBox="1"/>
          <p:nvPr/>
        </p:nvSpPr>
        <p:spPr>
          <a:xfrm>
            <a:off x="292309" y="3585920"/>
            <a:ext cx="8802264" cy="830997"/>
          </a:xfrm>
          <a:prstGeom prst="rect">
            <a:avLst/>
          </a:prstGeom>
          <a:noFill/>
        </p:spPr>
        <p:txBody>
          <a:bodyPr wrap="square" rtlCol="0">
            <a:spAutoFit/>
          </a:bodyPr>
          <a:lstStyle/>
          <a:p>
            <a:r>
              <a:rPr lang="en-GB" sz="2400" b="1" kern="0" dirty="0">
                <a:latin typeface="Calibri" panose="020F0502020204030204" pitchFamily="34" charset="0"/>
                <a:cs typeface="Calibri" panose="020F0502020204030204" pitchFamily="34" charset="0"/>
              </a:rPr>
              <a:t>What do you already know about staying safe around electricity?</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3877359"/>
      </p:ext>
    </p:extLst>
  </p:cSld>
  <p:clrMapOvr>
    <a:masterClrMapping/>
  </p:clrMapOvr>
  <p:transition spd="med">
    <p:fade/>
  </p:transition>
</p:sld>
</file>

<file path=ppt/theme/theme1.xml><?xml version="1.0" encoding="utf-8"?>
<a:theme xmlns:a="http://schemas.openxmlformats.org/drawingml/2006/main" name="Blue">
  <a:themeElements>
    <a:clrScheme name="ENWL">
      <a:dk1>
        <a:srgbClr val="00245D"/>
      </a:dk1>
      <a:lt1>
        <a:srgbClr val="7AC143"/>
      </a:lt1>
      <a:dk2>
        <a:srgbClr val="A1A1A4"/>
      </a:dk2>
      <a:lt2>
        <a:srgbClr val="5F6062"/>
      </a:lt2>
      <a:accent1>
        <a:srgbClr val="F58426"/>
      </a:accent1>
      <a:accent2>
        <a:srgbClr val="9C7DB9"/>
      </a:accent2>
      <a:accent3>
        <a:srgbClr val="DB0962"/>
      </a:accent3>
      <a:accent4>
        <a:srgbClr val="22BCB9"/>
      </a:accent4>
      <a:accent5>
        <a:srgbClr val="6CADDF"/>
      </a:accent5>
      <a:accent6>
        <a:srgbClr val="7AC143"/>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
  <a:themeElements>
    <a:clrScheme name="ENWL">
      <a:dk1>
        <a:srgbClr val="00245D"/>
      </a:dk1>
      <a:lt1>
        <a:srgbClr val="7AC143"/>
      </a:lt1>
      <a:dk2>
        <a:srgbClr val="A1A1A4"/>
      </a:dk2>
      <a:lt2>
        <a:srgbClr val="5F6062"/>
      </a:lt2>
      <a:accent1>
        <a:srgbClr val="F58426"/>
      </a:accent1>
      <a:accent2>
        <a:srgbClr val="9C7DB9"/>
      </a:accent2>
      <a:accent3>
        <a:srgbClr val="DB0962"/>
      </a:accent3>
      <a:accent4>
        <a:srgbClr val="22BCB9"/>
      </a:accent4>
      <a:accent5>
        <a:srgbClr val="6CADDF"/>
      </a:accent5>
      <a:accent6>
        <a:srgbClr val="7AC143"/>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ey">
  <a:themeElements>
    <a:clrScheme name="ENWL">
      <a:dk1>
        <a:srgbClr val="00245D"/>
      </a:dk1>
      <a:lt1>
        <a:srgbClr val="7AC143"/>
      </a:lt1>
      <a:dk2>
        <a:srgbClr val="A1A1A4"/>
      </a:dk2>
      <a:lt2>
        <a:srgbClr val="5F6062"/>
      </a:lt2>
      <a:accent1>
        <a:srgbClr val="F58426"/>
      </a:accent1>
      <a:accent2>
        <a:srgbClr val="9C7DB9"/>
      </a:accent2>
      <a:accent3>
        <a:srgbClr val="DB0962"/>
      </a:accent3>
      <a:accent4>
        <a:srgbClr val="22BCB9"/>
      </a:accent4>
      <a:accent5>
        <a:srgbClr val="6CADDF"/>
      </a:accent5>
      <a:accent6>
        <a:srgbClr val="7AC143"/>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4A238D1112584BAFC76B3564BEE317" ma:contentTypeVersion="13" ma:contentTypeDescription="Create a new document." ma:contentTypeScope="" ma:versionID="428b2285f8a4f2025f721ca6b19670be">
  <xsd:schema xmlns:xsd="http://www.w3.org/2001/XMLSchema" xmlns:xs="http://www.w3.org/2001/XMLSchema" xmlns:p="http://schemas.microsoft.com/office/2006/metadata/properties" xmlns:ns3="141d012b-9e77-40f9-a00f-7322b306d3fa" xmlns:ns4="9bfc292e-df10-4f59-89cd-5bc84460503e" targetNamespace="http://schemas.microsoft.com/office/2006/metadata/properties" ma:root="true" ma:fieldsID="aebb33b3f3003e0e094fc9fec9ae1eac" ns3:_="" ns4:_="">
    <xsd:import namespace="141d012b-9e77-40f9-a00f-7322b306d3fa"/>
    <xsd:import namespace="9bfc292e-df10-4f59-89cd-5bc84460503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d012b-9e77-40f9-a00f-7322b306d3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fc292e-df10-4f59-89cd-5bc84460503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BD7328-87CC-4A6C-BCD3-9389F2FF4D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1d012b-9e77-40f9-a00f-7322b306d3fa"/>
    <ds:schemaRef ds:uri="9bfc292e-df10-4f59-89cd-5bc8446050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A1F9AE-F41F-4562-828A-7EBE4BE23071}">
  <ds:schemaRefs>
    <ds:schemaRef ds:uri="http://schemas.microsoft.com/sharepoint/v3/contenttype/forms"/>
  </ds:schemaRefs>
</ds:datastoreItem>
</file>

<file path=customXml/itemProps3.xml><?xml version="1.0" encoding="utf-8"?>
<ds:datastoreItem xmlns:ds="http://schemas.openxmlformats.org/officeDocument/2006/customXml" ds:itemID="{2E9F7095-1742-42AD-BBD0-FE6D586CADE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bfc292e-df10-4f59-89cd-5bc84460503e"/>
    <ds:schemaRef ds:uri="http://purl.org/dc/elements/1.1/"/>
    <ds:schemaRef ds:uri="http://schemas.microsoft.com/office/2006/metadata/properties"/>
    <ds:schemaRef ds:uri="141d012b-9e77-40f9-a00f-7322b306d3f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3552</TotalTime>
  <Words>1057</Words>
  <Application>Microsoft Office PowerPoint</Application>
  <PresentationFormat>Widescreen</PresentationFormat>
  <Paragraphs>127</Paragraphs>
  <Slides>17</Slides>
  <Notes>14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Arial</vt:lpstr>
      <vt:lpstr>Calibri</vt:lpstr>
      <vt:lpstr>Calibri Light</vt:lpstr>
      <vt:lpstr>Blue</vt:lpstr>
      <vt:lpstr>Green</vt:lpstr>
      <vt:lpstr>Grey</vt:lpstr>
      <vt:lpstr>PowerPoint Presentation</vt:lpstr>
      <vt:lpstr>Learning outcomes</vt:lpstr>
      <vt:lpstr>What do you know about electricity?</vt:lpstr>
      <vt:lpstr>How does it work?</vt:lpstr>
      <vt:lpstr>How does it work?</vt:lpstr>
      <vt:lpstr>What kind of electricity does it use?</vt:lpstr>
      <vt:lpstr>Heat, light, sound movement</vt:lpstr>
      <vt:lpstr>What do they need to work?</vt:lpstr>
      <vt:lpstr>Electrical safety</vt:lpstr>
      <vt:lpstr>Electrical safety indoors</vt:lpstr>
      <vt:lpstr>Electrical safety outdoors</vt:lpstr>
      <vt:lpstr>Electrical safety</vt:lpstr>
      <vt:lpstr>Saving electricity</vt:lpstr>
      <vt:lpstr>Saving electricity card sort</vt:lpstr>
      <vt:lpstr>Clean sources of energy</vt:lpstr>
      <vt:lpstr>Rechargeable devices</vt:lpstr>
      <vt:lpstr>What do you know about electricity?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Flanagan, Ged</dc:creator>
  <cp:lastModifiedBy>Becky Hipkiss</cp:lastModifiedBy>
  <cp:revision>279</cp:revision>
  <dcterms:created xsi:type="dcterms:W3CDTF">2016-07-07T12:23:09Z</dcterms:created>
  <dcterms:modified xsi:type="dcterms:W3CDTF">2021-03-17T16:59:36Z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0x0101000E4A238D1112584BAFC76B3564BEE317</vt:lpwstr>
  </property>
</Properties>
</file>