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81" r:id="rId5"/>
    <p:sldMasterId id="2147483686" r:id="rId6"/>
  </p:sldMasterIdLst>
  <p:notesMasterIdLst>
    <p:notesMasterId r:id="rId17"/>
  </p:notesMasterIdLst>
  <p:sldIdLst>
    <p:sldId id="262" r:id="rId7"/>
    <p:sldId id="265" r:id="rId8"/>
    <p:sldId id="280" r:id="rId9"/>
    <p:sldId id="281" r:id="rId10"/>
    <p:sldId id="282" r:id="rId11"/>
    <p:sldId id="283" r:id="rId12"/>
    <p:sldId id="284" r:id="rId13"/>
    <p:sldId id="285" r:id="rId14"/>
    <p:sldId id="286"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Hipkiss" initials="BH" lastIdx="4" clrIdx="0">
    <p:extLst>
      <p:ext uri="{19B8F6BF-5375-455C-9EA6-DF929625EA0E}">
        <p15:presenceInfo xmlns:p15="http://schemas.microsoft.com/office/powerpoint/2012/main" userId="S::BeckyH@hopscotchconsulting.co.uk::a2950b9c-f8a7-4998-9623-5862537f70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DDF"/>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2" autoAdjust="0"/>
    <p:restoredTop sz="90408" autoAdjust="0"/>
  </p:normalViewPr>
  <p:slideViewPr>
    <p:cSldViewPr snapToGrid="0">
      <p:cViewPr varScale="1">
        <p:scale>
          <a:sx n="111" d="100"/>
          <a:sy n="111" d="100"/>
        </p:scale>
        <p:origin x="1136"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5" d="100"/>
          <a:sy n="95" d="100"/>
        </p:scale>
        <p:origin x="-4050"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228AF4-2B07-40B9-BA0C-62D1A945438A}" type="datetimeFigureOut">
              <a:rPr lang="en-GB" smtClean="0"/>
              <a:pPr/>
              <a:t>17/03/2021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8E426-C9CB-42C7-A596-B5BD05DAD36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8E426-C9CB-42C7-A596-B5BD05DAD362}" type="slidenum">
              <a:rPr lang="en-GB" smtClean="0"/>
              <a:pPr/>
              <a:t>1</a:t>
            </a:fld>
            <a:endParaRPr lang="en-GB"/>
          </a:p>
        </p:txBody>
      </p:sp>
    </p:spTree>
    <p:extLst>
      <p:ext uri="{BB962C8B-B14F-4D97-AF65-F5344CB8AC3E}">
        <p14:creationId xmlns:p14="http://schemas.microsoft.com/office/powerpoint/2010/main" val="303964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8E426-C9CB-42C7-A596-B5BD05DAD362}" type="slidenum">
              <a:rPr lang="en-GB" smtClean="0"/>
              <a:pPr/>
              <a:t>3</a:t>
            </a:fld>
            <a:endParaRPr lang="en-GB"/>
          </a:p>
        </p:txBody>
      </p:sp>
    </p:spTree>
    <p:extLst>
      <p:ext uri="{BB962C8B-B14F-4D97-AF65-F5344CB8AC3E}">
        <p14:creationId xmlns:p14="http://schemas.microsoft.com/office/powerpoint/2010/main" val="122017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a:t>
            </a:r>
          </a:p>
          <a:p>
            <a:r>
              <a:rPr lang="en-GB" dirty="0"/>
              <a:t>Use worksheet 1</a:t>
            </a:r>
          </a:p>
        </p:txBody>
      </p:sp>
      <p:sp>
        <p:nvSpPr>
          <p:cNvPr id="4" name="Slide Number Placeholder 3"/>
          <p:cNvSpPr>
            <a:spLocks noGrp="1"/>
          </p:cNvSpPr>
          <p:nvPr>
            <p:ph type="sldNum" sz="quarter" idx="5"/>
          </p:nvPr>
        </p:nvSpPr>
        <p:spPr/>
        <p:txBody>
          <a:bodyPr/>
          <a:lstStyle/>
          <a:p>
            <a:fld id="{1918E426-C9CB-42C7-A596-B5BD05DAD362}" type="slidenum">
              <a:rPr lang="en-GB" smtClean="0"/>
              <a:pPr/>
              <a:t>5</a:t>
            </a:fld>
            <a:endParaRPr lang="en-GB"/>
          </a:p>
        </p:txBody>
      </p:sp>
    </p:spTree>
    <p:extLst>
      <p:ext uri="{BB962C8B-B14F-4D97-AF65-F5344CB8AC3E}">
        <p14:creationId xmlns:p14="http://schemas.microsoft.com/office/powerpoint/2010/main" val="526483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Pupils can use Worksheet</a:t>
            </a:r>
            <a:r>
              <a:rPr lang="en-US" baseline="0" dirty="0"/>
              <a:t> 2 to record their findings, and present these to the rest of the class.</a:t>
            </a:r>
            <a:endParaRPr lang="en-US" dirty="0"/>
          </a:p>
          <a:p>
            <a:endParaRPr lang="en-US" dirty="0"/>
          </a:p>
        </p:txBody>
      </p:sp>
      <p:sp>
        <p:nvSpPr>
          <p:cNvPr id="4" name="Slide Number Placeholder 3"/>
          <p:cNvSpPr>
            <a:spLocks noGrp="1"/>
          </p:cNvSpPr>
          <p:nvPr>
            <p:ph type="sldNum" sz="quarter" idx="5"/>
          </p:nvPr>
        </p:nvSpPr>
        <p:spPr/>
        <p:txBody>
          <a:bodyPr/>
          <a:lstStyle/>
          <a:p>
            <a:fld id="{1918E426-C9CB-42C7-A596-B5BD05DAD362}" type="slidenum">
              <a:rPr lang="en-GB" smtClean="0"/>
              <a:pPr/>
              <a:t>6</a:t>
            </a:fld>
            <a:endParaRPr lang="en-GB"/>
          </a:p>
        </p:txBody>
      </p:sp>
    </p:spTree>
    <p:extLst>
      <p:ext uri="{BB962C8B-B14F-4D97-AF65-F5344CB8AC3E}">
        <p14:creationId xmlns:p14="http://schemas.microsoft.com/office/powerpoint/2010/main" val="4099599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Pupils should use Worksheet 3 to record their designs, electrical</a:t>
            </a:r>
            <a:r>
              <a:rPr lang="en-US" baseline="0" dirty="0"/>
              <a:t> circuit diagram and ideas.</a:t>
            </a:r>
            <a:r>
              <a:rPr lang="en-GB" sz="1200" i="1"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If this activity is being completed at home, resources may not be available for making a circuit. For home learning, ask pupils to design their object and draw the circuit they would use with it, including all the considerations above. They can then build their circuit on their return to school.</a:t>
            </a:r>
          </a:p>
        </p:txBody>
      </p:sp>
      <p:sp>
        <p:nvSpPr>
          <p:cNvPr id="4" name="Slide Number Placeholder 3"/>
          <p:cNvSpPr>
            <a:spLocks noGrp="1"/>
          </p:cNvSpPr>
          <p:nvPr>
            <p:ph type="sldNum" sz="quarter" idx="5"/>
          </p:nvPr>
        </p:nvSpPr>
        <p:spPr/>
        <p:txBody>
          <a:bodyPr/>
          <a:lstStyle/>
          <a:p>
            <a:fld id="{1918E426-C9CB-42C7-A596-B5BD05DAD362}" type="slidenum">
              <a:rPr lang="en-GB" smtClean="0"/>
              <a:pPr/>
              <a:t>7</a:t>
            </a:fld>
            <a:endParaRPr lang="en-GB"/>
          </a:p>
        </p:txBody>
      </p:sp>
    </p:spTree>
    <p:extLst>
      <p:ext uri="{BB962C8B-B14F-4D97-AF65-F5344CB8AC3E}">
        <p14:creationId xmlns:p14="http://schemas.microsoft.com/office/powerpoint/2010/main" val="171350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8E426-C9CB-42C7-A596-B5BD05DAD362}" type="slidenum">
              <a:rPr lang="en-GB" smtClean="0"/>
              <a:pPr/>
              <a:t>8</a:t>
            </a:fld>
            <a:endParaRPr lang="en-GB"/>
          </a:p>
        </p:txBody>
      </p:sp>
    </p:spTree>
    <p:extLst>
      <p:ext uri="{BB962C8B-B14F-4D97-AF65-F5344CB8AC3E}">
        <p14:creationId xmlns:p14="http://schemas.microsoft.com/office/powerpoint/2010/main" val="2595073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Use these questions or others for</a:t>
            </a:r>
            <a:r>
              <a:rPr lang="en-US" baseline="0" dirty="0"/>
              <a:t> pupils to evaluate their own and others’ creations.</a:t>
            </a:r>
            <a:endParaRPr lang="en-US" dirty="0"/>
          </a:p>
          <a:p>
            <a:endParaRPr lang="en-US" dirty="0"/>
          </a:p>
        </p:txBody>
      </p:sp>
      <p:sp>
        <p:nvSpPr>
          <p:cNvPr id="4" name="Slide Number Placeholder 3"/>
          <p:cNvSpPr>
            <a:spLocks noGrp="1"/>
          </p:cNvSpPr>
          <p:nvPr>
            <p:ph type="sldNum" sz="quarter" idx="5"/>
          </p:nvPr>
        </p:nvSpPr>
        <p:spPr/>
        <p:txBody>
          <a:bodyPr/>
          <a:lstStyle/>
          <a:p>
            <a:fld id="{1918E426-C9CB-42C7-A596-B5BD05DAD362}" type="slidenum">
              <a:rPr lang="en-GB" smtClean="0"/>
              <a:pPr/>
              <a:t>9</a:t>
            </a:fld>
            <a:endParaRPr lang="en-GB"/>
          </a:p>
        </p:txBody>
      </p:sp>
    </p:spTree>
    <p:extLst>
      <p:ext uri="{BB962C8B-B14F-4D97-AF65-F5344CB8AC3E}">
        <p14:creationId xmlns:p14="http://schemas.microsoft.com/office/powerpoint/2010/main" val="414496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Pupils</a:t>
            </a:r>
            <a:r>
              <a:rPr lang="en-US" baseline="0" dirty="0"/>
              <a:t> should return to their original mind map from Lesson 1 and write in a different </a:t>
            </a:r>
            <a:r>
              <a:rPr lang="en-US" baseline="0" dirty="0" err="1"/>
              <a:t>colour</a:t>
            </a:r>
            <a:r>
              <a:rPr lang="en-US" baseline="0" dirty="0"/>
              <a:t>.</a:t>
            </a:r>
          </a:p>
          <a:p>
            <a:r>
              <a:rPr lang="en-US" dirty="0"/>
              <a:t>Used</a:t>
            </a:r>
            <a:r>
              <a:rPr lang="en-US" baseline="0" dirty="0"/>
              <a:t> at the end of this series of lessons, this slide can demonstrate to you and to pupils how their learning has progressed.</a:t>
            </a:r>
            <a:endParaRPr lang="en-US" dirty="0"/>
          </a:p>
          <a:p>
            <a:endParaRPr lang="en-US" dirty="0"/>
          </a:p>
        </p:txBody>
      </p:sp>
      <p:sp>
        <p:nvSpPr>
          <p:cNvPr id="4" name="Slide Number Placeholder 3"/>
          <p:cNvSpPr>
            <a:spLocks noGrp="1"/>
          </p:cNvSpPr>
          <p:nvPr>
            <p:ph type="sldNum" sz="quarter" idx="5"/>
          </p:nvPr>
        </p:nvSpPr>
        <p:spPr/>
        <p:txBody>
          <a:bodyPr/>
          <a:lstStyle/>
          <a:p>
            <a:fld id="{1918E426-C9CB-42C7-A596-B5BD05DAD362}" type="slidenum">
              <a:rPr lang="en-GB" smtClean="0"/>
              <a:pPr/>
              <a:t>10</a:t>
            </a:fld>
            <a:endParaRPr lang="en-GB"/>
          </a:p>
        </p:txBody>
      </p:sp>
    </p:spTree>
    <p:extLst>
      <p:ext uri="{BB962C8B-B14F-4D97-AF65-F5344CB8AC3E}">
        <p14:creationId xmlns:p14="http://schemas.microsoft.com/office/powerpoint/2010/main" val="59608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5E612354-6CF5-43F9-824D-90E08BC26D4D}" type="slidenum">
              <a:rPr lang="en-GB" smtClean="0"/>
              <a:pPr/>
              <a:t>‹#›</a:t>
            </a:fld>
            <a:endParaRPr lang="en-GB" dirty="0"/>
          </a:p>
        </p:txBody>
      </p:sp>
      <p:sp>
        <p:nvSpPr>
          <p:cNvPr id="4" name="Date Placeholder 3"/>
          <p:cNvSpPr>
            <a:spLocks noGrp="1"/>
          </p:cNvSpPr>
          <p:nvPr>
            <p:ph type="dt" sz="half" idx="11"/>
          </p:nvPr>
        </p:nvSpPr>
        <p:spPr/>
        <p:txBody>
          <a:bodyPr/>
          <a:lstStyle/>
          <a:p>
            <a:fld id="{A7AB2E5C-90A2-412C-8BB7-9E117E6D8540}" type="datetime1">
              <a:rPr lang="en-GB" smtClean="0"/>
              <a:pPr/>
              <a:t>17/03/2021</a:t>
            </a:fld>
            <a:endParaRPr lang="en-GB" dirty="0"/>
          </a:p>
        </p:txBody>
      </p:sp>
      <p:sp>
        <p:nvSpPr>
          <p:cNvPr id="6" name="Text Placeholder 5"/>
          <p:cNvSpPr>
            <a:spLocks noGrp="1"/>
          </p:cNvSpPr>
          <p:nvPr>
            <p:ph type="body" sz="quarter" idx="12"/>
          </p:nvPr>
        </p:nvSpPr>
        <p:spPr>
          <a:xfrm>
            <a:off x="315470" y="1304171"/>
            <a:ext cx="11556740" cy="5126609"/>
          </a:xfrm>
        </p:spPr>
        <p:txBody>
          <a:bodyPr/>
          <a:lstStyle>
            <a:lvl1pPr>
              <a:spcBef>
                <a:spcPts val="0"/>
              </a:spcBef>
              <a:spcAft>
                <a:spcPts val="0"/>
              </a:spcAft>
              <a:defRPr sz="2200"/>
            </a:lvl1pPr>
            <a:lvl2pPr>
              <a:spcAft>
                <a:spcPts val="0"/>
              </a:spcAft>
              <a:defRPr sz="2000"/>
            </a:lvl2pPr>
            <a:lvl3pPr>
              <a:spcAft>
                <a:spcPts val="0"/>
              </a:spcAft>
              <a:defRPr sz="1800"/>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179576" y="3590782"/>
            <a:ext cx="7434943" cy="749570"/>
          </a:xfrm>
          <a:prstGeom prst="rect">
            <a:avLst/>
          </a:prstGeom>
        </p:spPr>
        <p:txBody>
          <a:bodyPr lIns="0" tIns="0" rIns="0" bIns="0"/>
          <a:lstStyle>
            <a:lvl1pPr>
              <a:defRPr sz="4000">
                <a:solidFill>
                  <a:srgbClr val="F8F8F8"/>
                </a:solidFill>
                <a:latin typeface="+mn-lt"/>
              </a:defRPr>
            </a:lvl1pPr>
          </a:lstStyle>
          <a:p>
            <a:endParaRPr lang="en-GB" dirty="0"/>
          </a:p>
        </p:txBody>
      </p:sp>
      <p:sp>
        <p:nvSpPr>
          <p:cNvPr id="15" name="Text Placeholder 14"/>
          <p:cNvSpPr>
            <a:spLocks noGrp="1"/>
          </p:cNvSpPr>
          <p:nvPr>
            <p:ph type="body" sz="quarter" idx="10"/>
          </p:nvPr>
        </p:nvSpPr>
        <p:spPr>
          <a:xfrm>
            <a:off x="1179575" y="4384601"/>
            <a:ext cx="7434943" cy="1080000"/>
          </a:xfrm>
          <a:prstGeom prst="rect">
            <a:avLst/>
          </a:prstGeom>
        </p:spPr>
        <p:txBody>
          <a:bodyPr lIns="0" tIns="0" rIns="0" bIns="0"/>
          <a:lstStyle>
            <a:lvl1pPr marL="0" indent="0">
              <a:buNone/>
              <a:defRPr sz="3200">
                <a:solidFill>
                  <a:srgbClr val="F8F8F8"/>
                </a:solidFill>
                <a:latin typeface="+mn-lt"/>
              </a:defRPr>
            </a:lvl1pPr>
            <a:lvl2pPr marL="457200" indent="0">
              <a:buNone/>
              <a:defRPr sz="2800">
                <a:solidFill>
                  <a:schemeClr val="bg1"/>
                </a:solidFill>
                <a:latin typeface="+mj-lt"/>
              </a:defRPr>
            </a:lvl2pPr>
            <a:lvl3pPr marL="914400" indent="0">
              <a:buNone/>
              <a:defRPr sz="2400">
                <a:solidFill>
                  <a:schemeClr val="bg1"/>
                </a:solidFill>
                <a:latin typeface="+mj-lt"/>
              </a:defRPr>
            </a:lvl3pPr>
            <a:lvl4pPr marL="1371600" indent="0">
              <a:buNone/>
              <a:defRPr sz="2000">
                <a:solidFill>
                  <a:schemeClr val="bg1"/>
                </a:solidFill>
                <a:latin typeface="+mj-lt"/>
              </a:defRPr>
            </a:lvl4pPr>
            <a:lvl5pPr marL="1828800" indent="0">
              <a:buNone/>
              <a:defRPr sz="2000">
                <a:solidFill>
                  <a:schemeClr val="bg1"/>
                </a:solidFill>
                <a:latin typeface="+mj-lt"/>
              </a:defRPr>
            </a:lvl5pPr>
          </a:lstStyle>
          <a:p>
            <a:pPr lvl="0"/>
            <a:endParaRPr lang="en-GB" dirty="0"/>
          </a:p>
        </p:txBody>
      </p:sp>
    </p:spTree>
    <p:extLst>
      <p:ext uri="{BB962C8B-B14F-4D97-AF65-F5344CB8AC3E}">
        <p14:creationId xmlns:p14="http://schemas.microsoft.com/office/powerpoint/2010/main" val="384642029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5E612354-6CF5-43F9-824D-90E08BC26D4D}" type="slidenum">
              <a:rPr lang="en-GB" smtClean="0"/>
              <a:pPr/>
              <a:t>‹#›</a:t>
            </a:fld>
            <a:endParaRPr lang="en-GB" dirty="0"/>
          </a:p>
        </p:txBody>
      </p:sp>
      <p:sp>
        <p:nvSpPr>
          <p:cNvPr id="4" name="Date Placeholder 3"/>
          <p:cNvSpPr>
            <a:spLocks noGrp="1"/>
          </p:cNvSpPr>
          <p:nvPr>
            <p:ph type="dt" sz="half" idx="11"/>
          </p:nvPr>
        </p:nvSpPr>
        <p:spPr/>
        <p:txBody>
          <a:bodyPr/>
          <a:lstStyle/>
          <a:p>
            <a:fld id="{A7AB2E5C-90A2-412C-8BB7-9E117E6D8540}" type="datetime1">
              <a:rPr lang="en-GB" smtClean="0"/>
              <a:pPr/>
              <a:t>17/03/2021</a:t>
            </a:fld>
            <a:endParaRPr lang="en-GB" dirty="0"/>
          </a:p>
        </p:txBody>
      </p:sp>
      <p:sp>
        <p:nvSpPr>
          <p:cNvPr id="6" name="Text Placeholder 5"/>
          <p:cNvSpPr>
            <a:spLocks noGrp="1"/>
          </p:cNvSpPr>
          <p:nvPr>
            <p:ph type="body" sz="quarter" idx="12"/>
          </p:nvPr>
        </p:nvSpPr>
        <p:spPr>
          <a:xfrm>
            <a:off x="315470" y="1304171"/>
            <a:ext cx="11556740" cy="5126609"/>
          </a:xfrm>
        </p:spPr>
        <p:txBody>
          <a:bodyPr/>
          <a:lstStyle>
            <a:lvl1pPr>
              <a:spcBef>
                <a:spcPts val="0"/>
              </a:spcBef>
              <a:spcAft>
                <a:spcPts val="0"/>
              </a:spcAft>
              <a:defRPr sz="2200"/>
            </a:lvl1pPr>
            <a:lvl2pPr>
              <a:spcAft>
                <a:spcPts val="0"/>
              </a:spcAft>
              <a:defRPr sz="2000"/>
            </a:lvl2pPr>
            <a:lvl3pPr>
              <a:spcAft>
                <a:spcPts val="0"/>
              </a:spcAft>
              <a:defRPr sz="1800"/>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5E612354-6CF5-43F9-824D-90E08BC26D4D}" type="slidenum">
              <a:rPr lang="en-GB" smtClean="0"/>
              <a:pPr/>
              <a:t>‹#›</a:t>
            </a:fld>
            <a:endParaRPr lang="en-GB" dirty="0"/>
          </a:p>
        </p:txBody>
      </p:sp>
      <p:sp>
        <p:nvSpPr>
          <p:cNvPr id="4" name="Date Placeholder 3"/>
          <p:cNvSpPr>
            <a:spLocks noGrp="1"/>
          </p:cNvSpPr>
          <p:nvPr>
            <p:ph type="dt" sz="half" idx="11"/>
          </p:nvPr>
        </p:nvSpPr>
        <p:spPr/>
        <p:txBody>
          <a:bodyPr/>
          <a:lstStyle/>
          <a:p>
            <a:fld id="{A7AB2E5C-90A2-412C-8BB7-9E117E6D8540}" type="datetime1">
              <a:rPr lang="en-GB" smtClean="0"/>
              <a:pPr/>
              <a:t>17/03/2021</a:t>
            </a:fld>
            <a:endParaRPr lang="en-GB" dirty="0"/>
          </a:p>
        </p:txBody>
      </p:sp>
      <p:sp>
        <p:nvSpPr>
          <p:cNvPr id="6" name="Text Placeholder 5"/>
          <p:cNvSpPr>
            <a:spLocks noGrp="1"/>
          </p:cNvSpPr>
          <p:nvPr>
            <p:ph type="body" sz="quarter" idx="12"/>
          </p:nvPr>
        </p:nvSpPr>
        <p:spPr>
          <a:xfrm>
            <a:off x="315470" y="1304171"/>
            <a:ext cx="8768569" cy="5126609"/>
          </a:xfrm>
        </p:spPr>
        <p:txBody>
          <a:bodyPr/>
          <a:lstStyle>
            <a:lvl1pPr>
              <a:spcBef>
                <a:spcPts val="0"/>
              </a:spcBef>
              <a:spcAft>
                <a:spcPts val="0"/>
              </a:spcAft>
              <a:defRPr sz="2200"/>
            </a:lvl1pPr>
            <a:lvl2pPr>
              <a:spcAft>
                <a:spcPts val="0"/>
              </a:spcAft>
              <a:defRPr sz="2000"/>
            </a:lvl2pPr>
            <a:lvl3pPr>
              <a:spcAft>
                <a:spcPts val="0"/>
              </a:spcAft>
              <a:defRPr sz="1800"/>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6"/>
          <p:cNvSpPr>
            <a:spLocks noGrp="1"/>
          </p:cNvSpPr>
          <p:nvPr>
            <p:ph type="pic" sz="quarter" idx="13"/>
          </p:nvPr>
        </p:nvSpPr>
        <p:spPr>
          <a:xfrm>
            <a:off x="9292771" y="1306511"/>
            <a:ext cx="2411915" cy="2411915"/>
          </a:xfrm>
          <a:prstGeom prst="teardrop">
            <a:avLst/>
          </a:prstGeom>
          <a:noFill/>
        </p:spPr>
        <p:txBody>
          <a:bodyPr/>
          <a:lstStyle>
            <a:lvl1pPr marL="0" indent="0" algn="r">
              <a:buNone/>
              <a:defRPr sz="1400"/>
            </a:lvl1pPr>
          </a:lstStyle>
          <a:p>
            <a:endParaRPr lang="en-GB" dirty="0"/>
          </a:p>
        </p:txBody>
      </p:sp>
      <p:sp>
        <p:nvSpPr>
          <p:cNvPr id="8" name="Picture Placeholder 6"/>
          <p:cNvSpPr>
            <a:spLocks noGrp="1"/>
          </p:cNvSpPr>
          <p:nvPr>
            <p:ph type="pic" sz="quarter" idx="14"/>
          </p:nvPr>
        </p:nvSpPr>
        <p:spPr>
          <a:xfrm>
            <a:off x="9292771" y="4029392"/>
            <a:ext cx="2411915" cy="2411915"/>
          </a:xfrm>
          <a:prstGeom prst="teardrop">
            <a:avLst/>
          </a:prstGeom>
          <a:noFill/>
        </p:spPr>
        <p:txBody>
          <a:bodyPr/>
          <a:lstStyle>
            <a:lvl1pPr marL="0" indent="0" algn="r">
              <a:buNone/>
              <a:defRPr sz="1400"/>
            </a:lvl1pPr>
          </a:lstStyle>
          <a:p>
            <a:endParaRPr lang="en-GB"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5E612354-6CF5-43F9-824D-90E08BC26D4D}" type="slidenum">
              <a:rPr lang="en-GB" smtClean="0"/>
              <a:pPr/>
              <a:t>‹#›</a:t>
            </a:fld>
            <a:endParaRPr lang="en-GB" dirty="0"/>
          </a:p>
        </p:txBody>
      </p:sp>
      <p:sp>
        <p:nvSpPr>
          <p:cNvPr id="4" name="Date Placeholder 3"/>
          <p:cNvSpPr>
            <a:spLocks noGrp="1"/>
          </p:cNvSpPr>
          <p:nvPr>
            <p:ph type="dt" sz="half" idx="11"/>
          </p:nvPr>
        </p:nvSpPr>
        <p:spPr/>
        <p:txBody>
          <a:bodyPr/>
          <a:lstStyle/>
          <a:p>
            <a:fld id="{A7AB2E5C-90A2-412C-8BB7-9E117E6D8540}" type="datetime1">
              <a:rPr lang="en-GB" smtClean="0"/>
              <a:pPr/>
              <a:t>17/03/2021</a:t>
            </a:fld>
            <a:endParaRPr lang="en-GB"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990538"/>
            <a:ext cx="12192000" cy="869430"/>
          </a:xfrm>
        </p:spPr>
        <p:txBody>
          <a:bodyPr>
            <a:normAutofit/>
          </a:bodyPr>
          <a:lstStyle>
            <a:lvl1pPr algn="ctr">
              <a:defRPr sz="4000">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6082003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with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5E612354-6CF5-43F9-824D-90E08BC26D4D}" type="slidenum">
              <a:rPr lang="en-GB" smtClean="0"/>
              <a:pPr/>
              <a:t>‹#›</a:t>
            </a:fld>
            <a:endParaRPr lang="en-GB" dirty="0"/>
          </a:p>
        </p:txBody>
      </p:sp>
      <p:sp>
        <p:nvSpPr>
          <p:cNvPr id="4" name="Date Placeholder 3"/>
          <p:cNvSpPr>
            <a:spLocks noGrp="1"/>
          </p:cNvSpPr>
          <p:nvPr>
            <p:ph type="dt" sz="half" idx="11"/>
          </p:nvPr>
        </p:nvSpPr>
        <p:spPr/>
        <p:txBody>
          <a:bodyPr/>
          <a:lstStyle/>
          <a:p>
            <a:fld id="{A7AB2E5C-90A2-412C-8BB7-9E117E6D8540}" type="datetime1">
              <a:rPr lang="en-GB" smtClean="0"/>
              <a:pPr/>
              <a:t>17/03/2021</a:t>
            </a:fld>
            <a:endParaRPr lang="en-GB" dirty="0"/>
          </a:p>
        </p:txBody>
      </p:sp>
      <p:sp>
        <p:nvSpPr>
          <p:cNvPr id="6" name="Text Placeholder 5"/>
          <p:cNvSpPr>
            <a:spLocks noGrp="1"/>
          </p:cNvSpPr>
          <p:nvPr>
            <p:ph type="body" sz="quarter" idx="12"/>
          </p:nvPr>
        </p:nvSpPr>
        <p:spPr>
          <a:xfrm>
            <a:off x="315470" y="1304171"/>
            <a:ext cx="8768569" cy="5126609"/>
          </a:xfrm>
        </p:spPr>
        <p:txBody>
          <a:bodyPr/>
          <a:lstStyle>
            <a:lvl1pPr>
              <a:spcBef>
                <a:spcPts val="0"/>
              </a:spcBef>
              <a:spcAft>
                <a:spcPts val="0"/>
              </a:spcAft>
              <a:defRPr sz="2200"/>
            </a:lvl1pPr>
            <a:lvl2pPr>
              <a:spcAft>
                <a:spcPts val="0"/>
              </a:spcAft>
              <a:defRPr sz="2000"/>
            </a:lvl2pPr>
            <a:lvl3pPr>
              <a:spcAft>
                <a:spcPts val="0"/>
              </a:spcAft>
              <a:defRPr sz="1800"/>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6"/>
          <p:cNvSpPr>
            <a:spLocks noGrp="1"/>
          </p:cNvSpPr>
          <p:nvPr>
            <p:ph type="pic" sz="quarter" idx="13"/>
          </p:nvPr>
        </p:nvSpPr>
        <p:spPr>
          <a:xfrm>
            <a:off x="9292771" y="1306511"/>
            <a:ext cx="2411915" cy="2411915"/>
          </a:xfrm>
          <a:prstGeom prst="teardrop">
            <a:avLst/>
          </a:prstGeom>
          <a:noFill/>
        </p:spPr>
        <p:txBody>
          <a:bodyPr/>
          <a:lstStyle>
            <a:lvl1pPr marL="0" indent="0" algn="r">
              <a:buNone/>
              <a:defRPr sz="1400"/>
            </a:lvl1pPr>
          </a:lstStyle>
          <a:p>
            <a:endParaRPr lang="en-GB" dirty="0"/>
          </a:p>
        </p:txBody>
      </p:sp>
      <p:sp>
        <p:nvSpPr>
          <p:cNvPr id="8" name="Picture Placeholder 6"/>
          <p:cNvSpPr>
            <a:spLocks noGrp="1"/>
          </p:cNvSpPr>
          <p:nvPr>
            <p:ph type="pic" sz="quarter" idx="14"/>
          </p:nvPr>
        </p:nvSpPr>
        <p:spPr>
          <a:xfrm>
            <a:off x="9292771" y="4029392"/>
            <a:ext cx="2411915" cy="2411915"/>
          </a:xfrm>
          <a:prstGeom prst="teardrop">
            <a:avLst/>
          </a:prstGeom>
          <a:noFill/>
        </p:spPr>
        <p:txBody>
          <a:bodyPr/>
          <a:lstStyle>
            <a:lvl1pPr marL="0" indent="0" algn="r">
              <a:buNone/>
              <a:defRPr sz="1400"/>
            </a:lvl1pPr>
          </a:lstStyle>
          <a:p>
            <a:endParaRPr lang="en-GB"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5E612354-6CF5-43F9-824D-90E08BC26D4D}" type="slidenum">
              <a:rPr lang="en-GB" smtClean="0"/>
              <a:pPr/>
              <a:t>‹#›</a:t>
            </a:fld>
            <a:endParaRPr lang="en-GB" dirty="0"/>
          </a:p>
        </p:txBody>
      </p:sp>
      <p:sp>
        <p:nvSpPr>
          <p:cNvPr id="4" name="Date Placeholder 3"/>
          <p:cNvSpPr>
            <a:spLocks noGrp="1"/>
          </p:cNvSpPr>
          <p:nvPr>
            <p:ph type="dt" sz="half" idx="11"/>
          </p:nvPr>
        </p:nvSpPr>
        <p:spPr/>
        <p:txBody>
          <a:bodyPr/>
          <a:lstStyle/>
          <a:p>
            <a:fld id="{A7AB2E5C-90A2-412C-8BB7-9E117E6D8540}" type="datetime1">
              <a:rPr lang="en-GB" smtClean="0"/>
              <a:pPr/>
              <a:t>17/03/2021</a:t>
            </a:fld>
            <a:endParaRPr lang="en-GB"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990538"/>
            <a:ext cx="12192000" cy="869430"/>
          </a:xfrm>
        </p:spPr>
        <p:txBody>
          <a:bodyPr>
            <a:normAutofit/>
          </a:bodyPr>
          <a:lstStyle>
            <a:lvl1pPr algn="ctr">
              <a:defRPr sz="4000">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6082003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179576" y="3590782"/>
            <a:ext cx="7434943" cy="749570"/>
          </a:xfrm>
          <a:prstGeom prst="rect">
            <a:avLst/>
          </a:prstGeom>
        </p:spPr>
        <p:txBody>
          <a:bodyPr lIns="0" tIns="0" rIns="0" bIns="0"/>
          <a:lstStyle>
            <a:lvl1pPr>
              <a:defRPr sz="4000">
                <a:solidFill>
                  <a:srgbClr val="F8F8F8"/>
                </a:solidFill>
                <a:latin typeface="+mn-lt"/>
              </a:defRPr>
            </a:lvl1pPr>
          </a:lstStyle>
          <a:p>
            <a:endParaRPr lang="en-GB" dirty="0"/>
          </a:p>
        </p:txBody>
      </p:sp>
      <p:sp>
        <p:nvSpPr>
          <p:cNvPr id="15" name="Text Placeholder 14"/>
          <p:cNvSpPr>
            <a:spLocks noGrp="1"/>
          </p:cNvSpPr>
          <p:nvPr>
            <p:ph type="body" sz="quarter" idx="10"/>
          </p:nvPr>
        </p:nvSpPr>
        <p:spPr>
          <a:xfrm>
            <a:off x="1179575" y="4384601"/>
            <a:ext cx="7434943" cy="1080000"/>
          </a:xfrm>
          <a:prstGeom prst="rect">
            <a:avLst/>
          </a:prstGeom>
        </p:spPr>
        <p:txBody>
          <a:bodyPr lIns="0" tIns="0" rIns="0" bIns="0"/>
          <a:lstStyle>
            <a:lvl1pPr marL="0" indent="0">
              <a:buNone/>
              <a:defRPr sz="3200">
                <a:solidFill>
                  <a:srgbClr val="F8F8F8"/>
                </a:solidFill>
                <a:latin typeface="+mn-lt"/>
              </a:defRPr>
            </a:lvl1pPr>
            <a:lvl2pPr marL="457200" indent="0">
              <a:buNone/>
              <a:defRPr sz="2800">
                <a:solidFill>
                  <a:schemeClr val="bg1"/>
                </a:solidFill>
                <a:latin typeface="+mj-lt"/>
              </a:defRPr>
            </a:lvl2pPr>
            <a:lvl3pPr marL="914400" indent="0">
              <a:buNone/>
              <a:defRPr sz="2400">
                <a:solidFill>
                  <a:schemeClr val="bg1"/>
                </a:solidFill>
                <a:latin typeface="+mj-lt"/>
              </a:defRPr>
            </a:lvl3pPr>
            <a:lvl4pPr marL="1371600" indent="0">
              <a:buNone/>
              <a:defRPr sz="2000">
                <a:solidFill>
                  <a:schemeClr val="bg1"/>
                </a:solidFill>
                <a:latin typeface="+mj-lt"/>
              </a:defRPr>
            </a:lvl4pPr>
            <a:lvl5pPr marL="1828800" indent="0">
              <a:buNone/>
              <a:defRPr sz="2000">
                <a:solidFill>
                  <a:schemeClr val="bg1"/>
                </a:solidFill>
                <a:latin typeface="+mj-lt"/>
              </a:defRPr>
            </a:lvl5pPr>
          </a:lstStyle>
          <a:p>
            <a:pPr lvl="0"/>
            <a:endParaRPr lang="en-GB" dirty="0"/>
          </a:p>
        </p:txBody>
      </p:sp>
    </p:spTree>
    <p:extLst>
      <p:ext uri="{BB962C8B-B14F-4D97-AF65-F5344CB8AC3E}">
        <p14:creationId xmlns:p14="http://schemas.microsoft.com/office/powerpoint/2010/main" val="384642029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5E612354-6CF5-43F9-824D-90E08BC26D4D}" type="slidenum">
              <a:rPr lang="en-GB" smtClean="0"/>
              <a:pPr/>
              <a:t>‹#›</a:t>
            </a:fld>
            <a:endParaRPr lang="en-GB" dirty="0"/>
          </a:p>
        </p:txBody>
      </p:sp>
      <p:sp>
        <p:nvSpPr>
          <p:cNvPr id="4" name="Date Placeholder 3"/>
          <p:cNvSpPr>
            <a:spLocks noGrp="1"/>
          </p:cNvSpPr>
          <p:nvPr>
            <p:ph type="dt" sz="half" idx="11"/>
          </p:nvPr>
        </p:nvSpPr>
        <p:spPr/>
        <p:txBody>
          <a:bodyPr/>
          <a:lstStyle/>
          <a:p>
            <a:fld id="{A7AB2E5C-90A2-412C-8BB7-9E117E6D8540}" type="datetime1">
              <a:rPr lang="en-GB" smtClean="0"/>
              <a:pPr/>
              <a:t>17/03/2021</a:t>
            </a:fld>
            <a:endParaRPr lang="en-GB" dirty="0"/>
          </a:p>
        </p:txBody>
      </p:sp>
      <p:sp>
        <p:nvSpPr>
          <p:cNvPr id="6" name="Text Placeholder 5"/>
          <p:cNvSpPr>
            <a:spLocks noGrp="1"/>
          </p:cNvSpPr>
          <p:nvPr>
            <p:ph type="body" sz="quarter" idx="12"/>
          </p:nvPr>
        </p:nvSpPr>
        <p:spPr>
          <a:xfrm>
            <a:off x="315470" y="1304171"/>
            <a:ext cx="11556740" cy="5126609"/>
          </a:xfrm>
        </p:spPr>
        <p:txBody>
          <a:bodyPr/>
          <a:lstStyle>
            <a:lvl1pPr>
              <a:spcBef>
                <a:spcPts val="0"/>
              </a:spcBef>
              <a:spcAft>
                <a:spcPts val="0"/>
              </a:spcAft>
              <a:defRPr sz="2200"/>
            </a:lvl1pPr>
            <a:lvl2pPr>
              <a:spcAft>
                <a:spcPts val="0"/>
              </a:spcAft>
              <a:defRPr sz="2000"/>
            </a:lvl2pPr>
            <a:lvl3pPr>
              <a:spcAft>
                <a:spcPts val="0"/>
              </a:spcAft>
              <a:defRPr sz="1800"/>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5E612354-6CF5-43F9-824D-90E08BC26D4D}" type="slidenum">
              <a:rPr lang="en-GB" smtClean="0"/>
              <a:pPr/>
              <a:t>‹#›</a:t>
            </a:fld>
            <a:endParaRPr lang="en-GB" dirty="0"/>
          </a:p>
        </p:txBody>
      </p:sp>
      <p:sp>
        <p:nvSpPr>
          <p:cNvPr id="4" name="Date Placeholder 3"/>
          <p:cNvSpPr>
            <a:spLocks noGrp="1"/>
          </p:cNvSpPr>
          <p:nvPr>
            <p:ph type="dt" sz="half" idx="11"/>
          </p:nvPr>
        </p:nvSpPr>
        <p:spPr/>
        <p:txBody>
          <a:bodyPr/>
          <a:lstStyle/>
          <a:p>
            <a:fld id="{A7AB2E5C-90A2-412C-8BB7-9E117E6D8540}" type="datetime1">
              <a:rPr lang="en-GB" smtClean="0"/>
              <a:pPr/>
              <a:t>17/03/2021</a:t>
            </a:fld>
            <a:endParaRPr lang="en-GB" dirty="0"/>
          </a:p>
        </p:txBody>
      </p:sp>
      <p:sp>
        <p:nvSpPr>
          <p:cNvPr id="6" name="Text Placeholder 5"/>
          <p:cNvSpPr>
            <a:spLocks noGrp="1"/>
          </p:cNvSpPr>
          <p:nvPr>
            <p:ph type="body" sz="quarter" idx="12"/>
          </p:nvPr>
        </p:nvSpPr>
        <p:spPr>
          <a:xfrm>
            <a:off x="315470" y="1304171"/>
            <a:ext cx="8768569" cy="5126609"/>
          </a:xfrm>
        </p:spPr>
        <p:txBody>
          <a:bodyPr/>
          <a:lstStyle>
            <a:lvl1pPr>
              <a:spcBef>
                <a:spcPts val="0"/>
              </a:spcBef>
              <a:spcAft>
                <a:spcPts val="0"/>
              </a:spcAft>
              <a:defRPr sz="2200"/>
            </a:lvl1pPr>
            <a:lvl2pPr>
              <a:spcAft>
                <a:spcPts val="0"/>
              </a:spcAft>
              <a:defRPr sz="2000"/>
            </a:lvl2pPr>
            <a:lvl3pPr>
              <a:spcAft>
                <a:spcPts val="0"/>
              </a:spcAft>
              <a:defRPr sz="1800"/>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6"/>
          <p:cNvSpPr>
            <a:spLocks noGrp="1"/>
          </p:cNvSpPr>
          <p:nvPr>
            <p:ph type="pic" sz="quarter" idx="13"/>
          </p:nvPr>
        </p:nvSpPr>
        <p:spPr>
          <a:xfrm>
            <a:off x="9292771" y="1306511"/>
            <a:ext cx="2411915" cy="2411915"/>
          </a:xfrm>
          <a:prstGeom prst="teardrop">
            <a:avLst/>
          </a:prstGeom>
          <a:noFill/>
        </p:spPr>
        <p:txBody>
          <a:bodyPr/>
          <a:lstStyle>
            <a:lvl1pPr marL="0" indent="0" algn="r">
              <a:buNone/>
              <a:defRPr sz="1400"/>
            </a:lvl1pPr>
          </a:lstStyle>
          <a:p>
            <a:endParaRPr lang="en-GB" dirty="0"/>
          </a:p>
        </p:txBody>
      </p:sp>
      <p:sp>
        <p:nvSpPr>
          <p:cNvPr id="8" name="Picture Placeholder 6"/>
          <p:cNvSpPr>
            <a:spLocks noGrp="1"/>
          </p:cNvSpPr>
          <p:nvPr>
            <p:ph type="pic" sz="quarter" idx="14"/>
          </p:nvPr>
        </p:nvSpPr>
        <p:spPr>
          <a:xfrm>
            <a:off x="9292771" y="4029392"/>
            <a:ext cx="2411915" cy="2411915"/>
          </a:xfrm>
          <a:prstGeom prst="teardrop">
            <a:avLst/>
          </a:prstGeom>
          <a:noFill/>
        </p:spPr>
        <p:txBody>
          <a:bodyPr/>
          <a:lstStyle>
            <a:lvl1pPr marL="0" indent="0" algn="r">
              <a:buNone/>
              <a:defRPr sz="1400"/>
            </a:lvl1pPr>
          </a:lstStyle>
          <a:p>
            <a:endParaRPr lang="en-GB"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5E612354-6CF5-43F9-824D-90E08BC26D4D}" type="slidenum">
              <a:rPr lang="en-GB" smtClean="0"/>
              <a:pPr/>
              <a:t>‹#›</a:t>
            </a:fld>
            <a:endParaRPr lang="en-GB" dirty="0"/>
          </a:p>
        </p:txBody>
      </p:sp>
      <p:sp>
        <p:nvSpPr>
          <p:cNvPr id="4" name="Date Placeholder 3"/>
          <p:cNvSpPr>
            <a:spLocks noGrp="1"/>
          </p:cNvSpPr>
          <p:nvPr>
            <p:ph type="dt" sz="half" idx="11"/>
          </p:nvPr>
        </p:nvSpPr>
        <p:spPr/>
        <p:txBody>
          <a:bodyPr/>
          <a:lstStyle/>
          <a:p>
            <a:fld id="{A7AB2E5C-90A2-412C-8BB7-9E117E6D8540}" type="datetime1">
              <a:rPr lang="en-GB" smtClean="0"/>
              <a:pPr/>
              <a:t>17/03/2021</a:t>
            </a:fld>
            <a:endParaRPr lang="en-GB"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990538"/>
            <a:ext cx="12192000" cy="869430"/>
          </a:xfrm>
        </p:spPr>
        <p:txBody>
          <a:bodyPr>
            <a:normAutofit/>
          </a:bodyPr>
          <a:lstStyle>
            <a:lvl1pPr algn="ctr">
              <a:defRPr sz="4000">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60820030"/>
      </p:ext>
    </p:extLst>
  </p:cSld>
  <p:clrMapOvr>
    <a:overrideClrMapping bg1="lt1" tx1="dk1" bg2="lt2" tx2="dk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9439075" y="649046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612354-6CF5-43F9-824D-90E08BC26D4D}" type="slidenum">
              <a:rPr lang="en-GB" smtClean="0"/>
              <a:pPr/>
              <a:t>‹#›</a:t>
            </a:fld>
            <a:endParaRPr lang="en-GB" dirty="0"/>
          </a:p>
        </p:txBody>
      </p:sp>
      <p:sp>
        <p:nvSpPr>
          <p:cNvPr id="10" name="Date Placeholder 9"/>
          <p:cNvSpPr>
            <a:spLocks noGrp="1"/>
          </p:cNvSpPr>
          <p:nvPr>
            <p:ph type="dt" sz="half" idx="2"/>
          </p:nvPr>
        </p:nvSpPr>
        <p:spPr>
          <a:xfrm>
            <a:off x="0" y="648068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AB2E5C-90A2-412C-8BB7-9E117E6D8540}" type="datetime1">
              <a:rPr lang="en-GB" smtClean="0"/>
              <a:pPr/>
              <a:t>17/03/2021</a:t>
            </a:fld>
            <a:endParaRPr lang="en-GB" dirty="0"/>
          </a:p>
        </p:txBody>
      </p:sp>
      <p:sp>
        <p:nvSpPr>
          <p:cNvPr id="12" name="Title Placeholder 11"/>
          <p:cNvSpPr>
            <a:spLocks noGrp="1"/>
          </p:cNvSpPr>
          <p:nvPr>
            <p:ph type="title"/>
          </p:nvPr>
        </p:nvSpPr>
        <p:spPr>
          <a:xfrm>
            <a:off x="292309" y="0"/>
            <a:ext cx="8237096" cy="86943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4" name="Text Placeholder 13"/>
          <p:cNvSpPr>
            <a:spLocks noGrp="1"/>
          </p:cNvSpPr>
          <p:nvPr>
            <p:ph type="body" idx="1"/>
          </p:nvPr>
        </p:nvSpPr>
        <p:spPr>
          <a:xfrm>
            <a:off x="609600" y="1289154"/>
            <a:ext cx="10972800" cy="483700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7AC143"/>
              </a:buClr>
              <a:buSzTx/>
              <a:buFont typeface="Arial"/>
              <a:buChar char="•"/>
              <a:tabLst/>
              <a:defRPr/>
            </a:pPr>
            <a:r>
              <a:rPr kumimoji="0" lang="en-US" sz="2200" b="0" i="0" u="none" strike="noStrike" kern="1200" cap="none" spc="0" normalizeH="0" baseline="0" noProof="0" dirty="0">
                <a:ln>
                  <a:noFill/>
                </a:ln>
                <a:solidFill>
                  <a:srgbClr val="00245D"/>
                </a:solidFill>
                <a:effectLst/>
                <a:uLnTx/>
                <a:uFillTx/>
                <a:latin typeface="+mn-lt"/>
                <a:ea typeface="+mn-ea"/>
                <a:cs typeface="Arial" pitchFamily="34" charset="0"/>
              </a:rPr>
              <a:t>Click to edit Master text</a:t>
            </a:r>
          </a:p>
          <a:p>
            <a:pPr marL="742950" marR="0" lvl="1" indent="-285750" algn="l" defTabSz="457200" rtl="0" eaLnBrk="1" fontAlgn="auto" latinLnBrk="0" hangingPunct="1">
              <a:lnSpc>
                <a:spcPct val="100000"/>
              </a:lnSpc>
              <a:spcBef>
                <a:spcPct val="20000"/>
              </a:spcBef>
              <a:spcAft>
                <a:spcPts val="0"/>
              </a:spcAft>
              <a:buClr>
                <a:srgbClr val="7AC143"/>
              </a:buClr>
              <a:buSzTx/>
              <a:buFont typeface="Arial" pitchFamily="34" charset="0"/>
              <a:buChar char="•"/>
              <a:tabLst/>
              <a:defRPr/>
            </a:pPr>
            <a:r>
              <a:rPr kumimoji="0" lang="en-US" sz="2000" b="0" i="0" u="none" strike="noStrike" kern="1200" cap="none" spc="0" normalizeH="0" baseline="0" noProof="0" dirty="0">
                <a:ln>
                  <a:noFill/>
                </a:ln>
                <a:solidFill>
                  <a:srgbClr val="00245D"/>
                </a:solidFill>
                <a:effectLst/>
                <a:uLnTx/>
                <a:uFillTx/>
                <a:latin typeface="+mn-lt"/>
                <a:ea typeface="+mn-ea"/>
                <a:cs typeface="Arial" pitchFamily="34" charset="0"/>
              </a:rPr>
              <a:t>Second level</a:t>
            </a:r>
          </a:p>
          <a:p>
            <a:pPr marL="1143000" marR="0" lvl="2" indent="-228600" algn="l" defTabSz="457200" rtl="0" eaLnBrk="1" fontAlgn="auto" latinLnBrk="0" hangingPunct="1">
              <a:lnSpc>
                <a:spcPct val="100000"/>
              </a:lnSpc>
              <a:spcBef>
                <a:spcPct val="20000"/>
              </a:spcBef>
              <a:spcAft>
                <a:spcPts val="0"/>
              </a:spcAft>
              <a:buClr>
                <a:srgbClr val="7AC143"/>
              </a:buClr>
              <a:buSzTx/>
              <a:buFont typeface="Arial"/>
              <a:buChar char="•"/>
              <a:tabLst/>
              <a:defRPr/>
            </a:pPr>
            <a:r>
              <a:rPr kumimoji="0" lang="en-US" sz="1800" b="0" i="0" u="none" strike="noStrike" kern="1200" cap="none" spc="0" normalizeH="0" baseline="0" noProof="0" dirty="0">
                <a:ln>
                  <a:noFill/>
                </a:ln>
                <a:solidFill>
                  <a:srgbClr val="00245D"/>
                </a:solidFill>
                <a:effectLst/>
                <a:uLnTx/>
                <a:uFillTx/>
                <a:latin typeface="+mn-lt"/>
                <a:ea typeface="+mn-ea"/>
                <a:cs typeface="Arial" pitchFamily="34" charset="0"/>
              </a:rPr>
              <a:t>Third level</a:t>
            </a:r>
          </a:p>
          <a:p>
            <a:pPr marL="1600200" marR="0" lvl="3" indent="-228600" algn="l" defTabSz="457200" rtl="0" eaLnBrk="1" fontAlgn="auto" latinLnBrk="0" hangingPunct="1">
              <a:lnSpc>
                <a:spcPct val="100000"/>
              </a:lnSpc>
              <a:spcBef>
                <a:spcPct val="20000"/>
              </a:spcBef>
              <a:spcAft>
                <a:spcPts val="0"/>
              </a:spcAft>
              <a:buClr>
                <a:srgbClr val="7AC143"/>
              </a:buClr>
              <a:buSzTx/>
              <a:buFont typeface="Arial" pitchFamily="34" charset="0"/>
              <a:buChar char="•"/>
              <a:tabLst/>
              <a:defRPr/>
            </a:pPr>
            <a:r>
              <a:rPr kumimoji="0" lang="en-US" sz="1800" b="0" i="0" u="none" strike="noStrike" kern="1200" cap="none" spc="0" normalizeH="0" baseline="0" noProof="0" dirty="0">
                <a:ln>
                  <a:noFill/>
                </a:ln>
                <a:solidFill>
                  <a:srgbClr val="00245D"/>
                </a:solidFill>
                <a:effectLst/>
                <a:uLnTx/>
                <a:uFillTx/>
                <a:latin typeface="+mn-lt"/>
                <a:ea typeface="+mn-ea"/>
                <a:cs typeface="Arial" pitchFamily="34" charset="0"/>
              </a:rPr>
              <a:t>Fourth level</a:t>
            </a:r>
          </a:p>
          <a:p>
            <a:pPr marL="2057400" marR="0" lvl="4" indent="-228600" algn="l" defTabSz="457200" rtl="0" eaLnBrk="1" fontAlgn="auto" latinLnBrk="0" hangingPunct="1">
              <a:lnSpc>
                <a:spcPct val="100000"/>
              </a:lnSpc>
              <a:spcBef>
                <a:spcPct val="20000"/>
              </a:spcBef>
              <a:spcAft>
                <a:spcPts val="0"/>
              </a:spcAft>
              <a:buClr>
                <a:srgbClr val="7AC143"/>
              </a:buClr>
              <a:buSzTx/>
              <a:buFont typeface="Arial" pitchFamily="34" charset="0"/>
              <a:buChar char="•"/>
              <a:tabLst/>
              <a:defRPr/>
            </a:pPr>
            <a:r>
              <a:rPr kumimoji="0" lang="en-US" sz="1800" b="0" i="0" u="none" strike="noStrike" kern="1200" cap="none" spc="0" normalizeH="0" baseline="0" noProof="0" dirty="0">
                <a:ln>
                  <a:noFill/>
                </a:ln>
                <a:solidFill>
                  <a:srgbClr val="00245D"/>
                </a:solidFill>
                <a:effectLst/>
                <a:uLnTx/>
                <a:uFillTx/>
                <a:latin typeface="+mn-lt"/>
                <a:ea typeface="+mn-ea"/>
                <a:cs typeface="Arial" pitchFamily="34" charset="0"/>
              </a:rPr>
              <a:t>Fifth level</a:t>
            </a:r>
            <a:endParaRPr kumimoji="0" lang="en-GB" sz="1800" b="0" i="0" u="none" strike="noStrike" kern="1200" cap="none" spc="0" normalizeH="0" baseline="0" noProof="0" dirty="0">
              <a:ln>
                <a:noFill/>
              </a:ln>
              <a:solidFill>
                <a:srgbClr val="00245D"/>
              </a:solidFill>
              <a:effectLst/>
              <a:uLnTx/>
              <a:uFillTx/>
              <a:latin typeface="+mn-lt"/>
              <a:ea typeface="+mn-ea"/>
              <a:cs typeface="Arial" pitchFamily="34" charset="0"/>
            </a:endParaRPr>
          </a:p>
        </p:txBody>
      </p:sp>
    </p:spTree>
    <p:extLst>
      <p:ext uri="{BB962C8B-B14F-4D97-AF65-F5344CB8AC3E}">
        <p14:creationId xmlns:p14="http://schemas.microsoft.com/office/powerpoint/2010/main" val="1792574449"/>
      </p:ext>
    </p:extLst>
  </p:cSld>
  <p:clrMap bg1="lt1" tx1="dk1" bg2="lt2" tx2="dk2" accent1="accent1" accent2="accent2" accent3="accent3" accent4="accent4" accent5="accent5" accent6="accent6" hlink="hlink" folHlink="folHlink"/>
  <p:sldLayoutIdLst>
    <p:sldLayoutId id="2147483691" r:id="rId1"/>
    <p:sldLayoutId id="2147483679" r:id="rId2"/>
    <p:sldLayoutId id="2147483680" r:id="rId3"/>
    <p:sldLayoutId id="2147483663" r:id="rId4"/>
  </p:sldLayoutIdLst>
  <p:transition spd="med">
    <p:fade/>
  </p:transition>
  <p:hf sldNum="0" hdr="0" dt="0"/>
  <p:txStyles>
    <p:titleStyle>
      <a:lvl1pPr algn="l" defTabSz="914400" rtl="0" eaLnBrk="1" latinLnBrk="0" hangingPunct="1">
        <a:lnSpc>
          <a:spcPct val="90000"/>
        </a:lnSpc>
        <a:spcBef>
          <a:spcPct val="0"/>
        </a:spcBef>
        <a:buNone/>
        <a:defRPr sz="2600" kern="1200">
          <a:solidFill>
            <a:srgbClr val="F8F8F8"/>
          </a:solidFill>
          <a:latin typeface="+mn-lt"/>
          <a:ea typeface="+mj-ea"/>
          <a:cs typeface="+mj-cs"/>
        </a:defRPr>
      </a:lvl1pPr>
    </p:titleStyle>
    <p:bodyStyle>
      <a:lvl1pPr marL="342900" marR="0" indent="-342900" algn="l" defTabSz="457200" rtl="0" eaLnBrk="1" fontAlgn="auto" latinLnBrk="0" hangingPunct="1">
        <a:lnSpc>
          <a:spcPct val="100000"/>
        </a:lnSpc>
        <a:spcBef>
          <a:spcPts val="600"/>
        </a:spcBef>
        <a:spcAft>
          <a:spcPts val="600"/>
        </a:spcAft>
        <a:buClr>
          <a:srgbClr val="7AC143"/>
        </a:buClr>
        <a:buSzTx/>
        <a:buFont typeface="Arial"/>
        <a:buChar char="•"/>
        <a:tabLst/>
        <a:defRPr sz="28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ts val="600"/>
        </a:spcBef>
        <a:spcAft>
          <a:spcPts val="600"/>
        </a:spcAft>
        <a:buClr>
          <a:srgbClr val="7AC143"/>
        </a:buClr>
        <a:buSzTx/>
        <a:buFont typeface="Arial" pitchFamily="34" charset="0"/>
        <a:buChar char="•"/>
        <a:tabLst/>
        <a:defRPr sz="2400" kern="1200">
          <a:solidFill>
            <a:schemeClr val="tx1"/>
          </a:solidFill>
          <a:latin typeface="+mn-lt"/>
          <a:ea typeface="+mn-ea"/>
          <a:cs typeface="+mn-cs"/>
        </a:defRPr>
      </a:lvl2pPr>
      <a:lvl3pPr marL="1143000" marR="0" indent="-228600" algn="l" defTabSz="457200" rtl="0" eaLnBrk="1" fontAlgn="auto" latinLnBrk="0" hangingPunct="1">
        <a:lnSpc>
          <a:spcPct val="100000"/>
        </a:lnSpc>
        <a:spcBef>
          <a:spcPts val="600"/>
        </a:spcBef>
        <a:spcAft>
          <a:spcPts val="600"/>
        </a:spcAft>
        <a:buClr>
          <a:srgbClr val="7AC143"/>
        </a:buClr>
        <a:buSzTx/>
        <a:buFont typeface="Arial"/>
        <a:buChar char="•"/>
        <a:tabLst/>
        <a:defRPr sz="20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ts val="600"/>
        </a:spcBef>
        <a:spcAft>
          <a:spcPts val="600"/>
        </a:spcAft>
        <a:buClr>
          <a:srgbClr val="7AC143"/>
        </a:buClr>
        <a:buSzTx/>
        <a:buFont typeface="Arial" pitchFamily="34" charset="0"/>
        <a:buChar char="•"/>
        <a:tabLst/>
        <a:defRPr sz="1800" kern="1200">
          <a:solidFill>
            <a:schemeClr val="tx1"/>
          </a:solidFill>
          <a:latin typeface="+mn-lt"/>
          <a:ea typeface="+mn-ea"/>
          <a:cs typeface="+mn-cs"/>
        </a:defRPr>
      </a:lvl4pPr>
      <a:lvl5pPr marL="2057400" marR="0" indent="-228600" algn="l" defTabSz="457200" rtl="0" eaLnBrk="1" fontAlgn="auto" latinLnBrk="0" hangingPunct="1">
        <a:lnSpc>
          <a:spcPct val="100000"/>
        </a:lnSpc>
        <a:spcBef>
          <a:spcPts val="600"/>
        </a:spcBef>
        <a:spcAft>
          <a:spcPts val="600"/>
        </a:spcAft>
        <a:buClr>
          <a:srgbClr val="7AC143"/>
        </a:buClr>
        <a:buSzTx/>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9439075" y="649046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612354-6CF5-43F9-824D-90E08BC26D4D}" type="slidenum">
              <a:rPr lang="en-GB" smtClean="0"/>
              <a:pPr/>
              <a:t>‹#›</a:t>
            </a:fld>
            <a:endParaRPr lang="en-GB" dirty="0"/>
          </a:p>
        </p:txBody>
      </p:sp>
      <p:sp>
        <p:nvSpPr>
          <p:cNvPr id="10" name="Date Placeholder 9"/>
          <p:cNvSpPr>
            <a:spLocks noGrp="1"/>
          </p:cNvSpPr>
          <p:nvPr>
            <p:ph type="dt" sz="half" idx="2"/>
          </p:nvPr>
        </p:nvSpPr>
        <p:spPr>
          <a:xfrm>
            <a:off x="0" y="648068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AB2E5C-90A2-412C-8BB7-9E117E6D8540}" type="datetime1">
              <a:rPr lang="en-GB" smtClean="0"/>
              <a:pPr/>
              <a:t>17/03/2021</a:t>
            </a:fld>
            <a:endParaRPr lang="en-GB" dirty="0"/>
          </a:p>
        </p:txBody>
      </p:sp>
      <p:sp>
        <p:nvSpPr>
          <p:cNvPr id="12" name="Title Placeholder 11"/>
          <p:cNvSpPr>
            <a:spLocks noGrp="1"/>
          </p:cNvSpPr>
          <p:nvPr>
            <p:ph type="title"/>
          </p:nvPr>
        </p:nvSpPr>
        <p:spPr>
          <a:xfrm>
            <a:off x="292309" y="0"/>
            <a:ext cx="8237096" cy="86943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4" name="Text Placeholder 13"/>
          <p:cNvSpPr>
            <a:spLocks noGrp="1"/>
          </p:cNvSpPr>
          <p:nvPr>
            <p:ph type="body" idx="1"/>
          </p:nvPr>
        </p:nvSpPr>
        <p:spPr>
          <a:xfrm>
            <a:off x="609600" y="1289154"/>
            <a:ext cx="10972800" cy="483700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7AC143"/>
              </a:buClr>
              <a:buSzTx/>
              <a:buFont typeface="Arial"/>
              <a:buChar char="•"/>
              <a:tabLst/>
              <a:defRPr/>
            </a:pPr>
            <a:r>
              <a:rPr kumimoji="0" lang="en-US" sz="2200" b="0" i="0" u="none" strike="noStrike" kern="1200" cap="none" spc="0" normalizeH="0" baseline="0" noProof="0" dirty="0">
                <a:ln>
                  <a:noFill/>
                </a:ln>
                <a:solidFill>
                  <a:srgbClr val="00245D"/>
                </a:solidFill>
                <a:effectLst/>
                <a:uLnTx/>
                <a:uFillTx/>
                <a:latin typeface="+mn-lt"/>
                <a:ea typeface="+mn-ea"/>
                <a:cs typeface="Arial" pitchFamily="34" charset="0"/>
              </a:rPr>
              <a:t>Click to edit Master text</a:t>
            </a:r>
          </a:p>
          <a:p>
            <a:pPr marL="742950" marR="0" lvl="1" indent="-285750" algn="l" defTabSz="457200" rtl="0" eaLnBrk="1" fontAlgn="auto" latinLnBrk="0" hangingPunct="1">
              <a:lnSpc>
                <a:spcPct val="100000"/>
              </a:lnSpc>
              <a:spcBef>
                <a:spcPct val="20000"/>
              </a:spcBef>
              <a:spcAft>
                <a:spcPts val="0"/>
              </a:spcAft>
              <a:buClr>
                <a:srgbClr val="7AC143"/>
              </a:buClr>
              <a:buSzTx/>
              <a:buFont typeface="Arial" pitchFamily="34" charset="0"/>
              <a:buChar char="•"/>
              <a:tabLst/>
              <a:defRPr/>
            </a:pPr>
            <a:r>
              <a:rPr kumimoji="0" lang="en-US" sz="2000" b="0" i="0" u="none" strike="noStrike" kern="1200" cap="none" spc="0" normalizeH="0" baseline="0" noProof="0" dirty="0">
                <a:ln>
                  <a:noFill/>
                </a:ln>
                <a:solidFill>
                  <a:srgbClr val="00245D"/>
                </a:solidFill>
                <a:effectLst/>
                <a:uLnTx/>
                <a:uFillTx/>
                <a:latin typeface="+mn-lt"/>
                <a:ea typeface="+mn-ea"/>
                <a:cs typeface="Arial" pitchFamily="34" charset="0"/>
              </a:rPr>
              <a:t>Second level</a:t>
            </a:r>
          </a:p>
          <a:p>
            <a:pPr marL="1143000" marR="0" lvl="2" indent="-228600" algn="l" defTabSz="457200" rtl="0" eaLnBrk="1" fontAlgn="auto" latinLnBrk="0" hangingPunct="1">
              <a:lnSpc>
                <a:spcPct val="100000"/>
              </a:lnSpc>
              <a:spcBef>
                <a:spcPct val="20000"/>
              </a:spcBef>
              <a:spcAft>
                <a:spcPts val="0"/>
              </a:spcAft>
              <a:buClr>
                <a:srgbClr val="7AC143"/>
              </a:buClr>
              <a:buSzTx/>
              <a:buFont typeface="Arial"/>
              <a:buChar char="•"/>
              <a:tabLst/>
              <a:defRPr/>
            </a:pPr>
            <a:r>
              <a:rPr kumimoji="0" lang="en-US" sz="1800" b="0" i="0" u="none" strike="noStrike" kern="1200" cap="none" spc="0" normalizeH="0" baseline="0" noProof="0" dirty="0">
                <a:ln>
                  <a:noFill/>
                </a:ln>
                <a:solidFill>
                  <a:srgbClr val="00245D"/>
                </a:solidFill>
                <a:effectLst/>
                <a:uLnTx/>
                <a:uFillTx/>
                <a:latin typeface="+mn-lt"/>
                <a:ea typeface="+mn-ea"/>
                <a:cs typeface="Arial" pitchFamily="34" charset="0"/>
              </a:rPr>
              <a:t>Third level</a:t>
            </a:r>
          </a:p>
          <a:p>
            <a:pPr marL="1600200" marR="0" lvl="3" indent="-228600" algn="l" defTabSz="457200" rtl="0" eaLnBrk="1" fontAlgn="auto" latinLnBrk="0" hangingPunct="1">
              <a:lnSpc>
                <a:spcPct val="100000"/>
              </a:lnSpc>
              <a:spcBef>
                <a:spcPct val="20000"/>
              </a:spcBef>
              <a:spcAft>
                <a:spcPts val="0"/>
              </a:spcAft>
              <a:buClr>
                <a:srgbClr val="7AC143"/>
              </a:buClr>
              <a:buSzTx/>
              <a:buFont typeface="Arial" pitchFamily="34" charset="0"/>
              <a:buChar char="•"/>
              <a:tabLst/>
              <a:defRPr/>
            </a:pPr>
            <a:r>
              <a:rPr kumimoji="0" lang="en-US" sz="1800" b="0" i="0" u="none" strike="noStrike" kern="1200" cap="none" spc="0" normalizeH="0" baseline="0" noProof="0" dirty="0">
                <a:ln>
                  <a:noFill/>
                </a:ln>
                <a:solidFill>
                  <a:srgbClr val="00245D"/>
                </a:solidFill>
                <a:effectLst/>
                <a:uLnTx/>
                <a:uFillTx/>
                <a:latin typeface="+mn-lt"/>
                <a:ea typeface="+mn-ea"/>
                <a:cs typeface="Arial" pitchFamily="34" charset="0"/>
              </a:rPr>
              <a:t>Fourth level</a:t>
            </a:r>
          </a:p>
          <a:p>
            <a:pPr marL="2057400" marR="0" lvl="4" indent="-228600" algn="l" defTabSz="457200" rtl="0" eaLnBrk="1" fontAlgn="auto" latinLnBrk="0" hangingPunct="1">
              <a:lnSpc>
                <a:spcPct val="100000"/>
              </a:lnSpc>
              <a:spcBef>
                <a:spcPct val="20000"/>
              </a:spcBef>
              <a:spcAft>
                <a:spcPts val="0"/>
              </a:spcAft>
              <a:buClr>
                <a:srgbClr val="7AC143"/>
              </a:buClr>
              <a:buSzTx/>
              <a:buFont typeface="Arial" pitchFamily="34" charset="0"/>
              <a:buChar char="•"/>
              <a:tabLst/>
              <a:defRPr/>
            </a:pPr>
            <a:r>
              <a:rPr kumimoji="0" lang="en-US" sz="1800" b="0" i="0" u="none" strike="noStrike" kern="1200" cap="none" spc="0" normalizeH="0" baseline="0" noProof="0" dirty="0">
                <a:ln>
                  <a:noFill/>
                </a:ln>
                <a:solidFill>
                  <a:srgbClr val="00245D"/>
                </a:solidFill>
                <a:effectLst/>
                <a:uLnTx/>
                <a:uFillTx/>
                <a:latin typeface="+mn-lt"/>
                <a:ea typeface="+mn-ea"/>
                <a:cs typeface="Arial" pitchFamily="34" charset="0"/>
              </a:rPr>
              <a:t>Fifth level</a:t>
            </a:r>
            <a:endParaRPr kumimoji="0" lang="en-GB" sz="1800" b="0" i="0" u="none" strike="noStrike" kern="1200" cap="none" spc="0" normalizeH="0" baseline="0" noProof="0" dirty="0">
              <a:ln>
                <a:noFill/>
              </a:ln>
              <a:solidFill>
                <a:srgbClr val="00245D"/>
              </a:solidFill>
              <a:effectLst/>
              <a:uLnTx/>
              <a:uFillTx/>
              <a:latin typeface="+mn-lt"/>
              <a:ea typeface="+mn-ea"/>
              <a:cs typeface="Arial" pitchFamily="34" charset="0"/>
            </a:endParaRPr>
          </a:p>
        </p:txBody>
      </p:sp>
    </p:spTree>
    <p:extLst>
      <p:ext uri="{BB962C8B-B14F-4D97-AF65-F5344CB8AC3E}">
        <p14:creationId xmlns:p14="http://schemas.microsoft.com/office/powerpoint/2010/main" val="1792574449"/>
      </p:ext>
    </p:extLst>
  </p:cSld>
  <p:clrMap bg1="lt1" tx1="dk1" bg2="lt2" tx2="dk2" accent1="accent1" accent2="accent2" accent3="accent3" accent4="accent4" accent5="accent5" accent6="accent6" hlink="hlink" folHlink="folHlink"/>
  <p:sldLayoutIdLst>
    <p:sldLayoutId id="2147483682" r:id="rId1"/>
    <p:sldLayoutId id="2147483692" r:id="rId2"/>
    <p:sldLayoutId id="2147483683" r:id="rId3"/>
    <p:sldLayoutId id="2147483684" r:id="rId4"/>
    <p:sldLayoutId id="2147483685" r:id="rId5"/>
  </p:sldLayoutIdLst>
  <p:transition spd="med">
    <p:fade/>
  </p:transition>
  <p:hf sldNum="0" hdr="0" dt="0"/>
  <p:txStyles>
    <p:titleStyle>
      <a:lvl1pPr algn="l" defTabSz="914400" rtl="0" eaLnBrk="1" latinLnBrk="0" hangingPunct="1">
        <a:lnSpc>
          <a:spcPct val="90000"/>
        </a:lnSpc>
        <a:spcBef>
          <a:spcPct val="0"/>
        </a:spcBef>
        <a:buNone/>
        <a:defRPr sz="2600" kern="1200">
          <a:solidFill>
            <a:srgbClr val="F8F8F8"/>
          </a:solidFill>
          <a:latin typeface="+mn-lt"/>
          <a:ea typeface="+mj-ea"/>
          <a:cs typeface="+mj-cs"/>
        </a:defRPr>
      </a:lvl1pPr>
    </p:titleStyle>
    <p:bodyStyle>
      <a:lvl1pPr marL="342900" marR="0" indent="-342900" algn="l" defTabSz="457200" rtl="0" eaLnBrk="1" fontAlgn="auto" latinLnBrk="0" hangingPunct="1">
        <a:lnSpc>
          <a:spcPct val="100000"/>
        </a:lnSpc>
        <a:spcBef>
          <a:spcPts val="600"/>
        </a:spcBef>
        <a:spcAft>
          <a:spcPts val="600"/>
        </a:spcAft>
        <a:buClr>
          <a:srgbClr val="7AC143"/>
        </a:buClr>
        <a:buSzTx/>
        <a:buFont typeface="Arial"/>
        <a:buChar char="•"/>
        <a:tabLst/>
        <a:defRPr sz="28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ts val="600"/>
        </a:spcBef>
        <a:spcAft>
          <a:spcPts val="600"/>
        </a:spcAft>
        <a:buClr>
          <a:srgbClr val="7AC143"/>
        </a:buClr>
        <a:buSzTx/>
        <a:buFont typeface="Arial" pitchFamily="34" charset="0"/>
        <a:buChar char="•"/>
        <a:tabLst/>
        <a:defRPr sz="2400" kern="1200">
          <a:solidFill>
            <a:schemeClr val="tx1"/>
          </a:solidFill>
          <a:latin typeface="+mn-lt"/>
          <a:ea typeface="+mn-ea"/>
          <a:cs typeface="+mn-cs"/>
        </a:defRPr>
      </a:lvl2pPr>
      <a:lvl3pPr marL="1143000" marR="0" indent="-228600" algn="l" defTabSz="457200" rtl="0" eaLnBrk="1" fontAlgn="auto" latinLnBrk="0" hangingPunct="1">
        <a:lnSpc>
          <a:spcPct val="100000"/>
        </a:lnSpc>
        <a:spcBef>
          <a:spcPts val="600"/>
        </a:spcBef>
        <a:spcAft>
          <a:spcPts val="600"/>
        </a:spcAft>
        <a:buClr>
          <a:srgbClr val="7AC143"/>
        </a:buClr>
        <a:buSzTx/>
        <a:buFont typeface="Arial"/>
        <a:buChar char="•"/>
        <a:tabLst/>
        <a:defRPr sz="20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ts val="600"/>
        </a:spcBef>
        <a:spcAft>
          <a:spcPts val="600"/>
        </a:spcAft>
        <a:buClr>
          <a:srgbClr val="7AC143"/>
        </a:buClr>
        <a:buSzTx/>
        <a:buFont typeface="Arial" pitchFamily="34" charset="0"/>
        <a:buChar char="•"/>
        <a:tabLst/>
        <a:defRPr sz="1800" kern="1200">
          <a:solidFill>
            <a:schemeClr val="tx1"/>
          </a:solidFill>
          <a:latin typeface="+mn-lt"/>
          <a:ea typeface="+mn-ea"/>
          <a:cs typeface="+mn-cs"/>
        </a:defRPr>
      </a:lvl4pPr>
      <a:lvl5pPr marL="2057400" marR="0" indent="-228600" algn="l" defTabSz="457200" rtl="0" eaLnBrk="1" fontAlgn="auto" latinLnBrk="0" hangingPunct="1">
        <a:lnSpc>
          <a:spcPct val="100000"/>
        </a:lnSpc>
        <a:spcBef>
          <a:spcPts val="600"/>
        </a:spcBef>
        <a:spcAft>
          <a:spcPts val="600"/>
        </a:spcAft>
        <a:buClr>
          <a:srgbClr val="7AC143"/>
        </a:buClr>
        <a:buSzTx/>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9439075" y="649046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612354-6CF5-43F9-824D-90E08BC26D4D}" type="slidenum">
              <a:rPr lang="en-GB" smtClean="0"/>
              <a:pPr/>
              <a:t>‹#›</a:t>
            </a:fld>
            <a:endParaRPr lang="en-GB" dirty="0"/>
          </a:p>
        </p:txBody>
      </p:sp>
      <p:sp>
        <p:nvSpPr>
          <p:cNvPr id="10" name="Date Placeholder 9"/>
          <p:cNvSpPr>
            <a:spLocks noGrp="1"/>
          </p:cNvSpPr>
          <p:nvPr>
            <p:ph type="dt" sz="half" idx="2"/>
          </p:nvPr>
        </p:nvSpPr>
        <p:spPr>
          <a:xfrm>
            <a:off x="0" y="648068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AB2E5C-90A2-412C-8BB7-9E117E6D8540}" type="datetime1">
              <a:rPr lang="en-GB" smtClean="0"/>
              <a:pPr/>
              <a:t>17/03/2021</a:t>
            </a:fld>
            <a:endParaRPr lang="en-GB" dirty="0"/>
          </a:p>
        </p:txBody>
      </p:sp>
      <p:sp>
        <p:nvSpPr>
          <p:cNvPr id="12" name="Title Placeholder 11"/>
          <p:cNvSpPr>
            <a:spLocks noGrp="1"/>
          </p:cNvSpPr>
          <p:nvPr>
            <p:ph type="title"/>
          </p:nvPr>
        </p:nvSpPr>
        <p:spPr>
          <a:xfrm>
            <a:off x="292309" y="0"/>
            <a:ext cx="8237096" cy="86943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4" name="Text Placeholder 13"/>
          <p:cNvSpPr>
            <a:spLocks noGrp="1"/>
          </p:cNvSpPr>
          <p:nvPr>
            <p:ph type="body" idx="1"/>
          </p:nvPr>
        </p:nvSpPr>
        <p:spPr>
          <a:xfrm>
            <a:off x="609600" y="1289154"/>
            <a:ext cx="10972800" cy="483700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7AC143"/>
              </a:buClr>
              <a:buSzTx/>
              <a:buFont typeface="Arial"/>
              <a:buChar char="•"/>
              <a:tabLst/>
              <a:defRPr/>
            </a:pPr>
            <a:r>
              <a:rPr kumimoji="0" lang="en-US" sz="2200" b="0" i="0" u="none" strike="noStrike" kern="1200" cap="none" spc="0" normalizeH="0" baseline="0" noProof="0" dirty="0">
                <a:ln>
                  <a:noFill/>
                </a:ln>
                <a:solidFill>
                  <a:srgbClr val="00245D"/>
                </a:solidFill>
                <a:effectLst/>
                <a:uLnTx/>
                <a:uFillTx/>
                <a:latin typeface="+mn-lt"/>
                <a:ea typeface="+mn-ea"/>
                <a:cs typeface="Arial" pitchFamily="34" charset="0"/>
              </a:rPr>
              <a:t>Click to edit Master text</a:t>
            </a:r>
          </a:p>
          <a:p>
            <a:pPr marL="742950" marR="0" lvl="1" indent="-285750" algn="l" defTabSz="457200" rtl="0" eaLnBrk="1" fontAlgn="auto" latinLnBrk="0" hangingPunct="1">
              <a:lnSpc>
                <a:spcPct val="100000"/>
              </a:lnSpc>
              <a:spcBef>
                <a:spcPct val="20000"/>
              </a:spcBef>
              <a:spcAft>
                <a:spcPts val="0"/>
              </a:spcAft>
              <a:buClr>
                <a:srgbClr val="7AC143"/>
              </a:buClr>
              <a:buSzTx/>
              <a:buFont typeface="Arial" pitchFamily="34" charset="0"/>
              <a:buChar char="•"/>
              <a:tabLst/>
              <a:defRPr/>
            </a:pPr>
            <a:r>
              <a:rPr kumimoji="0" lang="en-US" sz="2000" b="0" i="0" u="none" strike="noStrike" kern="1200" cap="none" spc="0" normalizeH="0" baseline="0" noProof="0" dirty="0">
                <a:ln>
                  <a:noFill/>
                </a:ln>
                <a:solidFill>
                  <a:srgbClr val="00245D"/>
                </a:solidFill>
                <a:effectLst/>
                <a:uLnTx/>
                <a:uFillTx/>
                <a:latin typeface="+mn-lt"/>
                <a:ea typeface="+mn-ea"/>
                <a:cs typeface="Arial" pitchFamily="34" charset="0"/>
              </a:rPr>
              <a:t>Second level</a:t>
            </a:r>
          </a:p>
          <a:p>
            <a:pPr marL="1143000" marR="0" lvl="2" indent="-228600" algn="l" defTabSz="457200" rtl="0" eaLnBrk="1" fontAlgn="auto" latinLnBrk="0" hangingPunct="1">
              <a:lnSpc>
                <a:spcPct val="100000"/>
              </a:lnSpc>
              <a:spcBef>
                <a:spcPct val="20000"/>
              </a:spcBef>
              <a:spcAft>
                <a:spcPts val="0"/>
              </a:spcAft>
              <a:buClr>
                <a:srgbClr val="7AC143"/>
              </a:buClr>
              <a:buSzTx/>
              <a:buFont typeface="Arial"/>
              <a:buChar char="•"/>
              <a:tabLst/>
              <a:defRPr/>
            </a:pPr>
            <a:r>
              <a:rPr kumimoji="0" lang="en-US" sz="1800" b="0" i="0" u="none" strike="noStrike" kern="1200" cap="none" spc="0" normalizeH="0" baseline="0" noProof="0" dirty="0">
                <a:ln>
                  <a:noFill/>
                </a:ln>
                <a:solidFill>
                  <a:srgbClr val="00245D"/>
                </a:solidFill>
                <a:effectLst/>
                <a:uLnTx/>
                <a:uFillTx/>
                <a:latin typeface="+mn-lt"/>
                <a:ea typeface="+mn-ea"/>
                <a:cs typeface="Arial" pitchFamily="34" charset="0"/>
              </a:rPr>
              <a:t>Third level</a:t>
            </a:r>
          </a:p>
          <a:p>
            <a:pPr marL="1600200" marR="0" lvl="3" indent="-228600" algn="l" defTabSz="457200" rtl="0" eaLnBrk="1" fontAlgn="auto" latinLnBrk="0" hangingPunct="1">
              <a:lnSpc>
                <a:spcPct val="100000"/>
              </a:lnSpc>
              <a:spcBef>
                <a:spcPct val="20000"/>
              </a:spcBef>
              <a:spcAft>
                <a:spcPts val="0"/>
              </a:spcAft>
              <a:buClr>
                <a:srgbClr val="7AC143"/>
              </a:buClr>
              <a:buSzTx/>
              <a:buFont typeface="Arial" pitchFamily="34" charset="0"/>
              <a:buChar char="•"/>
              <a:tabLst/>
              <a:defRPr/>
            </a:pPr>
            <a:r>
              <a:rPr kumimoji="0" lang="en-US" sz="1800" b="0" i="0" u="none" strike="noStrike" kern="1200" cap="none" spc="0" normalizeH="0" baseline="0" noProof="0" dirty="0">
                <a:ln>
                  <a:noFill/>
                </a:ln>
                <a:solidFill>
                  <a:srgbClr val="00245D"/>
                </a:solidFill>
                <a:effectLst/>
                <a:uLnTx/>
                <a:uFillTx/>
                <a:latin typeface="+mn-lt"/>
                <a:ea typeface="+mn-ea"/>
                <a:cs typeface="Arial" pitchFamily="34" charset="0"/>
              </a:rPr>
              <a:t>Fourth level</a:t>
            </a:r>
          </a:p>
          <a:p>
            <a:pPr marL="2057400" marR="0" lvl="4" indent="-228600" algn="l" defTabSz="457200" rtl="0" eaLnBrk="1" fontAlgn="auto" latinLnBrk="0" hangingPunct="1">
              <a:lnSpc>
                <a:spcPct val="100000"/>
              </a:lnSpc>
              <a:spcBef>
                <a:spcPct val="20000"/>
              </a:spcBef>
              <a:spcAft>
                <a:spcPts val="0"/>
              </a:spcAft>
              <a:buClr>
                <a:srgbClr val="7AC143"/>
              </a:buClr>
              <a:buSzTx/>
              <a:buFont typeface="Arial" pitchFamily="34" charset="0"/>
              <a:buChar char="•"/>
              <a:tabLst/>
              <a:defRPr/>
            </a:pPr>
            <a:r>
              <a:rPr kumimoji="0" lang="en-US" sz="1800" b="0" i="0" u="none" strike="noStrike" kern="1200" cap="none" spc="0" normalizeH="0" baseline="0" noProof="0" dirty="0">
                <a:ln>
                  <a:noFill/>
                </a:ln>
                <a:solidFill>
                  <a:srgbClr val="00245D"/>
                </a:solidFill>
                <a:effectLst/>
                <a:uLnTx/>
                <a:uFillTx/>
                <a:latin typeface="+mn-lt"/>
                <a:ea typeface="+mn-ea"/>
                <a:cs typeface="Arial" pitchFamily="34" charset="0"/>
              </a:rPr>
              <a:t>Fifth level</a:t>
            </a:r>
            <a:endParaRPr kumimoji="0" lang="en-GB" sz="1800" b="0" i="0" u="none" strike="noStrike" kern="1200" cap="none" spc="0" normalizeH="0" baseline="0" noProof="0" dirty="0">
              <a:ln>
                <a:noFill/>
              </a:ln>
              <a:solidFill>
                <a:srgbClr val="00245D"/>
              </a:solidFill>
              <a:effectLst/>
              <a:uLnTx/>
              <a:uFillTx/>
              <a:latin typeface="+mn-lt"/>
              <a:ea typeface="+mn-ea"/>
              <a:cs typeface="Arial" pitchFamily="34" charset="0"/>
            </a:endParaRPr>
          </a:p>
        </p:txBody>
      </p:sp>
    </p:spTree>
    <p:extLst>
      <p:ext uri="{BB962C8B-B14F-4D97-AF65-F5344CB8AC3E}">
        <p14:creationId xmlns:p14="http://schemas.microsoft.com/office/powerpoint/2010/main" val="1792574449"/>
      </p:ext>
    </p:extLst>
  </p:cSld>
  <p:clrMap bg1="lt1" tx1="dk1" bg2="lt2" tx2="dk2" accent1="accent1" accent2="accent2" accent3="accent3" accent4="accent4" accent5="accent5" accent6="accent6" hlink="hlink" folHlink="folHlink"/>
  <p:sldLayoutIdLst>
    <p:sldLayoutId id="2147483687" r:id="rId1"/>
    <p:sldLayoutId id="2147483693" r:id="rId2"/>
    <p:sldLayoutId id="2147483688" r:id="rId3"/>
    <p:sldLayoutId id="2147483689" r:id="rId4"/>
    <p:sldLayoutId id="2147483690" r:id="rId5"/>
  </p:sldLayoutIdLst>
  <p:transition spd="med">
    <p:fade/>
  </p:transition>
  <p:hf sldNum="0" hdr="0" dt="0"/>
  <p:txStyles>
    <p:titleStyle>
      <a:lvl1pPr algn="l" defTabSz="914400" rtl="0" eaLnBrk="1" latinLnBrk="0" hangingPunct="1">
        <a:lnSpc>
          <a:spcPct val="90000"/>
        </a:lnSpc>
        <a:spcBef>
          <a:spcPct val="0"/>
        </a:spcBef>
        <a:buNone/>
        <a:defRPr sz="2600" kern="1200">
          <a:solidFill>
            <a:srgbClr val="F8F8F8"/>
          </a:solidFill>
          <a:latin typeface="+mn-lt"/>
          <a:ea typeface="+mj-ea"/>
          <a:cs typeface="+mj-cs"/>
        </a:defRPr>
      </a:lvl1pPr>
    </p:titleStyle>
    <p:bodyStyle>
      <a:lvl1pPr marL="342900" marR="0" indent="-342900" algn="l" defTabSz="457200" rtl="0" eaLnBrk="1" fontAlgn="auto" latinLnBrk="0" hangingPunct="1">
        <a:lnSpc>
          <a:spcPct val="100000"/>
        </a:lnSpc>
        <a:spcBef>
          <a:spcPts val="600"/>
        </a:spcBef>
        <a:spcAft>
          <a:spcPts val="600"/>
        </a:spcAft>
        <a:buClr>
          <a:srgbClr val="7AC143"/>
        </a:buClr>
        <a:buSzTx/>
        <a:buFont typeface="Arial"/>
        <a:buChar char="•"/>
        <a:tabLst/>
        <a:defRPr sz="28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ts val="600"/>
        </a:spcBef>
        <a:spcAft>
          <a:spcPts val="600"/>
        </a:spcAft>
        <a:buClr>
          <a:srgbClr val="7AC143"/>
        </a:buClr>
        <a:buSzTx/>
        <a:buFont typeface="Arial" pitchFamily="34" charset="0"/>
        <a:buChar char="•"/>
        <a:tabLst/>
        <a:defRPr sz="2400" kern="1200">
          <a:solidFill>
            <a:schemeClr val="tx1"/>
          </a:solidFill>
          <a:latin typeface="+mn-lt"/>
          <a:ea typeface="+mn-ea"/>
          <a:cs typeface="+mn-cs"/>
        </a:defRPr>
      </a:lvl2pPr>
      <a:lvl3pPr marL="1143000" marR="0" indent="-228600" algn="l" defTabSz="457200" rtl="0" eaLnBrk="1" fontAlgn="auto" latinLnBrk="0" hangingPunct="1">
        <a:lnSpc>
          <a:spcPct val="100000"/>
        </a:lnSpc>
        <a:spcBef>
          <a:spcPts val="600"/>
        </a:spcBef>
        <a:spcAft>
          <a:spcPts val="600"/>
        </a:spcAft>
        <a:buClr>
          <a:srgbClr val="7AC143"/>
        </a:buClr>
        <a:buSzTx/>
        <a:buFont typeface="Arial"/>
        <a:buChar char="•"/>
        <a:tabLst/>
        <a:defRPr sz="20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ts val="600"/>
        </a:spcBef>
        <a:spcAft>
          <a:spcPts val="600"/>
        </a:spcAft>
        <a:buClr>
          <a:srgbClr val="7AC143"/>
        </a:buClr>
        <a:buSzTx/>
        <a:buFont typeface="Arial" pitchFamily="34" charset="0"/>
        <a:buChar char="•"/>
        <a:tabLst/>
        <a:defRPr sz="1800" kern="1200">
          <a:solidFill>
            <a:schemeClr val="tx1"/>
          </a:solidFill>
          <a:latin typeface="+mn-lt"/>
          <a:ea typeface="+mn-ea"/>
          <a:cs typeface="+mn-cs"/>
        </a:defRPr>
      </a:lvl4pPr>
      <a:lvl5pPr marL="2057400" marR="0" indent="-228600" algn="l" defTabSz="457200" rtl="0" eaLnBrk="1" fontAlgn="auto" latinLnBrk="0" hangingPunct="1">
        <a:lnSpc>
          <a:spcPct val="100000"/>
        </a:lnSpc>
        <a:spcBef>
          <a:spcPts val="600"/>
        </a:spcBef>
        <a:spcAft>
          <a:spcPts val="600"/>
        </a:spcAft>
        <a:buClr>
          <a:srgbClr val="7AC143"/>
        </a:buClr>
        <a:buSzTx/>
        <a:buFont typeface="Arial"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5.emf"/><Relationship Id="rId2" Type="http://schemas.openxmlformats.org/officeDocument/2006/relationships/image" Target="../media/image11.emf"/><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new-style_widescreen_front-cover_Print-friendly.jpg"/>
          <p:cNvPicPr>
            <a:picLocks noChangeAspect="1"/>
          </p:cNvPicPr>
          <p:nvPr/>
        </p:nvPicPr>
        <p:blipFill>
          <a:blip r:embed="rId3" cstate="print"/>
          <a:stretch>
            <a:fillRect/>
          </a:stretch>
        </p:blipFill>
        <p:spPr>
          <a:xfrm>
            <a:off x="0" y="0"/>
            <a:ext cx="12192000" cy="6858000"/>
          </a:xfrm>
          <a:prstGeom prst="rect">
            <a:avLst/>
          </a:prstGeom>
        </p:spPr>
      </p:pic>
      <p:sp>
        <p:nvSpPr>
          <p:cNvPr id="5" name="Title 2"/>
          <p:cNvSpPr txBox="1">
            <a:spLocks/>
          </p:cNvSpPr>
          <p:nvPr/>
        </p:nvSpPr>
        <p:spPr>
          <a:xfrm>
            <a:off x="769376" y="2604602"/>
            <a:ext cx="7434943" cy="722040"/>
          </a:xfrm>
          <a:prstGeom prst="rect">
            <a:avLst/>
          </a:prstGeom>
        </p:spPr>
        <p:txBody>
          <a:bodyPr vert="horz" lIns="0" tIns="0" rIns="91440" bIns="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1" dirty="0">
                <a:latin typeface="Calibri" panose="020F0502020204030204" pitchFamily="34" charset="0"/>
                <a:ea typeface="+mj-ea"/>
                <a:cs typeface="Calibri" panose="020F0502020204030204" pitchFamily="34" charset="0"/>
              </a:rPr>
              <a:t>Make your own!</a:t>
            </a:r>
          </a:p>
          <a:p>
            <a:pPr marL="0" marR="0" lvl="0" indent="0" algn="l" defTabSz="914400" rtl="0" eaLnBrk="1" fontAlgn="auto" latinLnBrk="0" hangingPunct="1">
              <a:lnSpc>
                <a:spcPct val="90000"/>
              </a:lnSpc>
              <a:spcBef>
                <a:spcPct val="0"/>
              </a:spcBef>
              <a:spcAft>
                <a:spcPts val="0"/>
              </a:spcAft>
              <a:buClrTx/>
              <a:buSzTx/>
              <a:buFontTx/>
              <a:buNone/>
              <a:tabLst/>
              <a:defRPr/>
            </a:pPr>
            <a:r>
              <a:rPr lang="en-GB" sz="3200" dirty="0">
                <a:latin typeface="Calibri" panose="020F0502020204030204" pitchFamily="34" charset="0"/>
                <a:ea typeface="+mj-ea"/>
                <a:cs typeface="Calibri" panose="020F0502020204030204" pitchFamily="34" charset="0"/>
              </a:rPr>
              <a:t>Switches and building electrical circuits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6CADDF"/>
                </a:solidFill>
                <a:effectLst/>
                <a:uLnTx/>
                <a:uFillTx/>
                <a:latin typeface="+mn-lt"/>
                <a:ea typeface="+mj-ea"/>
                <a:cs typeface="+mj-cs"/>
              </a:rPr>
              <a:t>Lesson 4</a:t>
            </a:r>
          </a:p>
        </p:txBody>
      </p:sp>
      <p:sp>
        <p:nvSpPr>
          <p:cNvPr id="6" name="Title 2"/>
          <p:cNvSpPr txBox="1">
            <a:spLocks/>
          </p:cNvSpPr>
          <p:nvPr/>
        </p:nvSpPr>
        <p:spPr>
          <a:xfrm>
            <a:off x="769376" y="4203915"/>
            <a:ext cx="7434943" cy="722040"/>
          </a:xfrm>
          <a:prstGeom prst="rect">
            <a:avLst/>
          </a:prstGeom>
        </p:spPr>
        <p:txBody>
          <a:bodyPr lIns="0" tIns="0" rIns="0" bIns="0"/>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700" b="0" i="0" u="none" strike="noStrike" kern="1200" cap="none" spc="0" normalizeH="0" baseline="0" noProof="0" dirty="0">
              <a:ln>
                <a:noFill/>
              </a:ln>
              <a:solidFill>
                <a:schemeClr val="tx1"/>
              </a:solidFill>
              <a:effectLst/>
              <a:uLnTx/>
              <a:uFillTx/>
              <a:latin typeface="+mn-lt"/>
              <a:ea typeface="+mj-ea"/>
              <a:cs typeface="+mj-cs"/>
            </a:endParaRPr>
          </a:p>
        </p:txBody>
      </p:sp>
      <p:cxnSp>
        <p:nvCxnSpPr>
          <p:cNvPr id="7" name="Straight Connector 6">
            <a:extLst>
              <a:ext uri="{FF2B5EF4-FFF2-40B4-BE49-F238E27FC236}">
                <a16:creationId xmlns:a16="http://schemas.microsoft.com/office/drawing/2014/main" id="{3DCBBCB7-1F98-E24C-81EE-A6613C7AA609}"/>
              </a:ext>
            </a:extLst>
          </p:cNvPr>
          <p:cNvCxnSpPr/>
          <p:nvPr/>
        </p:nvCxnSpPr>
        <p:spPr>
          <a:xfrm>
            <a:off x="769376" y="3892378"/>
            <a:ext cx="2369240" cy="0"/>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you know about electricity?</a:t>
            </a:r>
          </a:p>
        </p:txBody>
      </p:sp>
      <p:sp>
        <p:nvSpPr>
          <p:cNvPr id="3" name="TextBox 2">
            <a:extLst>
              <a:ext uri="{FF2B5EF4-FFF2-40B4-BE49-F238E27FC236}">
                <a16:creationId xmlns:a16="http://schemas.microsoft.com/office/drawing/2014/main" id="{4C2766FC-6F86-E04C-9965-9B0C65FA2919}"/>
              </a:ext>
            </a:extLst>
          </p:cNvPr>
          <p:cNvSpPr txBox="1"/>
          <p:nvPr/>
        </p:nvSpPr>
        <p:spPr>
          <a:xfrm>
            <a:off x="292309" y="1206407"/>
            <a:ext cx="8740480" cy="830997"/>
          </a:xfrm>
          <a:prstGeom prst="rect">
            <a:avLst/>
          </a:prstGeom>
          <a:noFill/>
        </p:spPr>
        <p:txBody>
          <a:bodyPr wrap="square" rtlCol="0">
            <a:spAutoFit/>
          </a:bodyPr>
          <a:lstStyle/>
          <a:p>
            <a:r>
              <a:rPr lang="en-GB" sz="2400" kern="0" dirty="0">
                <a:latin typeface="Calibri" panose="020F0502020204030204" pitchFamily="34" charset="0"/>
                <a:cs typeface="Calibri" panose="020F0502020204030204" pitchFamily="34" charset="0"/>
              </a:rPr>
              <a:t>Write or draw anything else you know about electricity now.</a:t>
            </a:r>
          </a:p>
          <a:p>
            <a:endParaRPr lang="en-US" sz="2400" b="1" dirty="0">
              <a:latin typeface="Calibri" panose="020F0502020204030204" pitchFamily="34" charset="0"/>
              <a:cs typeface="Calibri" panose="020F0502020204030204" pitchFamily="34" charset="0"/>
            </a:endParaRPr>
          </a:p>
        </p:txBody>
      </p:sp>
      <p:sp>
        <p:nvSpPr>
          <p:cNvPr id="19" name="Freeform 25">
            <a:extLst>
              <a:ext uri="{FF2B5EF4-FFF2-40B4-BE49-F238E27FC236}">
                <a16:creationId xmlns:a16="http://schemas.microsoft.com/office/drawing/2014/main" id="{E2F01ACC-5401-1E4F-9034-6CBE4916AE0E}"/>
              </a:ext>
            </a:extLst>
          </p:cNvPr>
          <p:cNvSpPr>
            <a:spLocks/>
          </p:cNvSpPr>
          <p:nvPr/>
        </p:nvSpPr>
        <p:spPr bwMode="auto">
          <a:xfrm>
            <a:off x="4658498" y="3217681"/>
            <a:ext cx="2403517" cy="1551362"/>
          </a:xfrm>
          <a:custGeom>
            <a:avLst/>
            <a:gdLst/>
            <a:ahLst/>
            <a:cxnLst>
              <a:cxn ang="0">
                <a:pos x="78" y="192"/>
              </a:cxn>
              <a:cxn ang="0">
                <a:pos x="83" y="192"/>
              </a:cxn>
              <a:cxn ang="0">
                <a:pos x="80" y="186"/>
              </a:cxn>
              <a:cxn ang="0">
                <a:pos x="77" y="164"/>
              </a:cxn>
              <a:cxn ang="0">
                <a:pos x="100" y="109"/>
              </a:cxn>
              <a:cxn ang="0">
                <a:pos x="100" y="109"/>
              </a:cxn>
              <a:cxn ang="0">
                <a:pos x="100" y="109"/>
              </a:cxn>
              <a:cxn ang="0">
                <a:pos x="155" y="86"/>
              </a:cxn>
              <a:cxn ang="0">
                <a:pos x="155" y="86"/>
              </a:cxn>
              <a:cxn ang="0">
                <a:pos x="169" y="87"/>
              </a:cxn>
              <a:cxn ang="0">
                <a:pos x="174" y="88"/>
              </a:cxn>
              <a:cxn ang="0">
                <a:pos x="213" y="27"/>
              </a:cxn>
              <a:cxn ang="0">
                <a:pos x="214" y="27"/>
              </a:cxn>
              <a:cxn ang="0">
                <a:pos x="288" y="0"/>
              </a:cxn>
              <a:cxn ang="0">
                <a:pos x="372" y="34"/>
              </a:cxn>
              <a:cxn ang="0">
                <a:pos x="406" y="114"/>
              </a:cxn>
              <a:cxn ang="0">
                <a:pos x="410" y="113"/>
              </a:cxn>
              <a:cxn ang="0">
                <a:pos x="411" y="113"/>
              </a:cxn>
              <a:cxn ang="0">
                <a:pos x="424" y="112"/>
              </a:cxn>
              <a:cxn ang="0">
                <a:pos x="508" y="147"/>
              </a:cxn>
              <a:cxn ang="0">
                <a:pos x="542" y="230"/>
              </a:cxn>
              <a:cxn ang="0">
                <a:pos x="542" y="230"/>
              </a:cxn>
              <a:cxn ang="0">
                <a:pos x="508" y="313"/>
              </a:cxn>
              <a:cxn ang="0">
                <a:pos x="426" y="348"/>
              </a:cxn>
              <a:cxn ang="0">
                <a:pos x="425" y="348"/>
              </a:cxn>
              <a:cxn ang="0">
                <a:pos x="424" y="348"/>
              </a:cxn>
              <a:cxn ang="0">
                <a:pos x="79" y="348"/>
              </a:cxn>
              <a:cxn ang="0">
                <a:pos x="78" y="348"/>
              </a:cxn>
              <a:cxn ang="0">
                <a:pos x="78" y="348"/>
              </a:cxn>
              <a:cxn ang="0">
                <a:pos x="78" y="348"/>
              </a:cxn>
              <a:cxn ang="0">
                <a:pos x="78" y="348"/>
              </a:cxn>
              <a:cxn ang="0">
                <a:pos x="23" y="325"/>
              </a:cxn>
              <a:cxn ang="0">
                <a:pos x="23" y="325"/>
              </a:cxn>
              <a:cxn ang="0">
                <a:pos x="0" y="270"/>
              </a:cxn>
              <a:cxn ang="0">
                <a:pos x="23" y="215"/>
              </a:cxn>
              <a:cxn ang="0">
                <a:pos x="23" y="215"/>
              </a:cxn>
              <a:cxn ang="0">
                <a:pos x="23" y="215"/>
              </a:cxn>
              <a:cxn ang="0">
                <a:pos x="78" y="192"/>
              </a:cxn>
            </a:cxnLst>
            <a:rect l="0" t="0" r="r" b="b"/>
            <a:pathLst>
              <a:path w="542" h="348">
                <a:moveTo>
                  <a:pt x="78" y="192"/>
                </a:moveTo>
                <a:cubicBezTo>
                  <a:pt x="80" y="192"/>
                  <a:pt x="81" y="192"/>
                  <a:pt x="83" y="192"/>
                </a:cubicBezTo>
                <a:cubicBezTo>
                  <a:pt x="82" y="190"/>
                  <a:pt x="81" y="188"/>
                  <a:pt x="80" y="186"/>
                </a:cubicBezTo>
                <a:cubicBezTo>
                  <a:pt x="78" y="179"/>
                  <a:pt x="77" y="171"/>
                  <a:pt x="77" y="164"/>
                </a:cubicBezTo>
                <a:cubicBezTo>
                  <a:pt x="77" y="142"/>
                  <a:pt x="86" y="123"/>
                  <a:pt x="100" y="109"/>
                </a:cubicBezTo>
                <a:cubicBezTo>
                  <a:pt x="100" y="109"/>
                  <a:pt x="100" y="109"/>
                  <a:pt x="100" y="109"/>
                </a:cubicBezTo>
                <a:cubicBezTo>
                  <a:pt x="100" y="109"/>
                  <a:pt x="100" y="109"/>
                  <a:pt x="100" y="109"/>
                </a:cubicBezTo>
                <a:cubicBezTo>
                  <a:pt x="114" y="95"/>
                  <a:pt x="134" y="86"/>
                  <a:pt x="155" y="86"/>
                </a:cubicBezTo>
                <a:cubicBezTo>
                  <a:pt x="155" y="86"/>
                  <a:pt x="155" y="86"/>
                  <a:pt x="155" y="86"/>
                </a:cubicBezTo>
                <a:cubicBezTo>
                  <a:pt x="160" y="86"/>
                  <a:pt x="165" y="86"/>
                  <a:pt x="169" y="87"/>
                </a:cubicBezTo>
                <a:cubicBezTo>
                  <a:pt x="171" y="88"/>
                  <a:pt x="173" y="88"/>
                  <a:pt x="174" y="88"/>
                </a:cubicBezTo>
                <a:cubicBezTo>
                  <a:pt x="181" y="64"/>
                  <a:pt x="194" y="43"/>
                  <a:pt x="213" y="27"/>
                </a:cubicBezTo>
                <a:cubicBezTo>
                  <a:pt x="214" y="27"/>
                  <a:pt x="214" y="27"/>
                  <a:pt x="214" y="27"/>
                </a:cubicBezTo>
                <a:cubicBezTo>
                  <a:pt x="234" y="10"/>
                  <a:pt x="260" y="0"/>
                  <a:pt x="288" y="0"/>
                </a:cubicBezTo>
                <a:cubicBezTo>
                  <a:pt x="321" y="0"/>
                  <a:pt x="350" y="13"/>
                  <a:pt x="372" y="34"/>
                </a:cubicBezTo>
                <a:cubicBezTo>
                  <a:pt x="392" y="55"/>
                  <a:pt x="405" y="83"/>
                  <a:pt x="406" y="114"/>
                </a:cubicBezTo>
                <a:cubicBezTo>
                  <a:pt x="408" y="113"/>
                  <a:pt x="409" y="113"/>
                  <a:pt x="410" y="113"/>
                </a:cubicBezTo>
                <a:cubicBezTo>
                  <a:pt x="411" y="113"/>
                  <a:pt x="411" y="113"/>
                  <a:pt x="411" y="113"/>
                </a:cubicBezTo>
                <a:cubicBezTo>
                  <a:pt x="415" y="112"/>
                  <a:pt x="420" y="112"/>
                  <a:pt x="424" y="112"/>
                </a:cubicBezTo>
                <a:cubicBezTo>
                  <a:pt x="457" y="112"/>
                  <a:pt x="486" y="125"/>
                  <a:pt x="508" y="147"/>
                </a:cubicBezTo>
                <a:cubicBezTo>
                  <a:pt x="529" y="168"/>
                  <a:pt x="542" y="197"/>
                  <a:pt x="542" y="230"/>
                </a:cubicBezTo>
                <a:cubicBezTo>
                  <a:pt x="542" y="230"/>
                  <a:pt x="542" y="230"/>
                  <a:pt x="542" y="230"/>
                </a:cubicBezTo>
                <a:cubicBezTo>
                  <a:pt x="542" y="262"/>
                  <a:pt x="529" y="292"/>
                  <a:pt x="508" y="313"/>
                </a:cubicBezTo>
                <a:cubicBezTo>
                  <a:pt x="487" y="334"/>
                  <a:pt x="458" y="347"/>
                  <a:pt x="426" y="348"/>
                </a:cubicBezTo>
                <a:cubicBezTo>
                  <a:pt x="425" y="348"/>
                  <a:pt x="425" y="348"/>
                  <a:pt x="425" y="348"/>
                </a:cubicBezTo>
                <a:cubicBezTo>
                  <a:pt x="424" y="348"/>
                  <a:pt x="424" y="348"/>
                  <a:pt x="424" y="348"/>
                </a:cubicBezTo>
                <a:cubicBezTo>
                  <a:pt x="79" y="348"/>
                  <a:pt x="79" y="348"/>
                  <a:pt x="79" y="348"/>
                </a:cubicBezTo>
                <a:cubicBezTo>
                  <a:pt x="78" y="348"/>
                  <a:pt x="78" y="348"/>
                  <a:pt x="78" y="348"/>
                </a:cubicBezTo>
                <a:cubicBezTo>
                  <a:pt x="78" y="348"/>
                  <a:pt x="78" y="348"/>
                  <a:pt x="78" y="348"/>
                </a:cubicBezTo>
                <a:cubicBezTo>
                  <a:pt x="78" y="348"/>
                  <a:pt x="78" y="348"/>
                  <a:pt x="78" y="348"/>
                </a:cubicBezTo>
                <a:cubicBezTo>
                  <a:pt x="78" y="348"/>
                  <a:pt x="78" y="348"/>
                  <a:pt x="78" y="348"/>
                </a:cubicBezTo>
                <a:cubicBezTo>
                  <a:pt x="57" y="348"/>
                  <a:pt x="37" y="339"/>
                  <a:pt x="23" y="325"/>
                </a:cubicBezTo>
                <a:cubicBezTo>
                  <a:pt x="23" y="325"/>
                  <a:pt x="23" y="325"/>
                  <a:pt x="23" y="325"/>
                </a:cubicBezTo>
                <a:cubicBezTo>
                  <a:pt x="9" y="311"/>
                  <a:pt x="0" y="291"/>
                  <a:pt x="0" y="270"/>
                </a:cubicBezTo>
                <a:cubicBezTo>
                  <a:pt x="0" y="248"/>
                  <a:pt x="9" y="229"/>
                  <a:pt x="23" y="215"/>
                </a:cubicBezTo>
                <a:cubicBezTo>
                  <a:pt x="23" y="215"/>
                  <a:pt x="23" y="215"/>
                  <a:pt x="23" y="215"/>
                </a:cubicBezTo>
                <a:cubicBezTo>
                  <a:pt x="23" y="215"/>
                  <a:pt x="23" y="215"/>
                  <a:pt x="23" y="215"/>
                </a:cubicBezTo>
                <a:cubicBezTo>
                  <a:pt x="37" y="201"/>
                  <a:pt x="57" y="192"/>
                  <a:pt x="78" y="19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08" name="Group 11">
            <a:extLst>
              <a:ext uri="{FF2B5EF4-FFF2-40B4-BE49-F238E27FC236}">
                <a16:creationId xmlns:a16="http://schemas.microsoft.com/office/drawing/2014/main" id="{1386C25C-CAC0-0341-87BD-295C6DC95B08}"/>
              </a:ext>
            </a:extLst>
          </p:cNvPr>
          <p:cNvGrpSpPr>
            <a:grpSpLocks noChangeAspect="1"/>
          </p:cNvGrpSpPr>
          <p:nvPr/>
        </p:nvGrpSpPr>
        <p:grpSpPr bwMode="auto">
          <a:xfrm>
            <a:off x="5176449" y="3951793"/>
            <a:ext cx="351874" cy="595625"/>
            <a:chOff x="6873" y="2586"/>
            <a:chExt cx="563" cy="953"/>
          </a:xfrm>
          <a:solidFill>
            <a:srgbClr val="FFFFFF"/>
          </a:solidFill>
        </p:grpSpPr>
        <p:sp>
          <p:nvSpPr>
            <p:cNvPr id="109" name="Freeform 12">
              <a:extLst>
                <a:ext uri="{FF2B5EF4-FFF2-40B4-BE49-F238E27FC236}">
                  <a16:creationId xmlns:a16="http://schemas.microsoft.com/office/drawing/2014/main" id="{948D608C-1F02-5E45-85B0-2FE6008FBA27}"/>
                </a:ext>
              </a:extLst>
            </p:cNvPr>
            <p:cNvSpPr>
              <a:spLocks/>
            </p:cNvSpPr>
            <p:nvPr/>
          </p:nvSpPr>
          <p:spPr bwMode="auto">
            <a:xfrm>
              <a:off x="6873" y="2586"/>
              <a:ext cx="354" cy="953"/>
            </a:xfrm>
            <a:custGeom>
              <a:avLst/>
              <a:gdLst>
                <a:gd name="T0" fmla="*/ 141 w 162"/>
                <a:gd name="T1" fmla="*/ 0 h 439"/>
                <a:gd name="T2" fmla="*/ 51 w 162"/>
                <a:gd name="T3" fmla="*/ 0 h 439"/>
                <a:gd name="T4" fmla="*/ 0 w 162"/>
                <a:gd name="T5" fmla="*/ 48 h 439"/>
                <a:gd name="T6" fmla="*/ 0 w 162"/>
                <a:gd name="T7" fmla="*/ 209 h 439"/>
                <a:gd name="T8" fmla="*/ 48 w 162"/>
                <a:gd name="T9" fmla="*/ 256 h 439"/>
                <a:gd name="T10" fmla="*/ 48 w 162"/>
                <a:gd name="T11" fmla="*/ 283 h 439"/>
                <a:gd name="T12" fmla="*/ 64 w 162"/>
                <a:gd name="T13" fmla="*/ 298 h 439"/>
                <a:gd name="T14" fmla="*/ 67 w 162"/>
                <a:gd name="T15" fmla="*/ 298 h 439"/>
                <a:gd name="T16" fmla="*/ 67 w 162"/>
                <a:gd name="T17" fmla="*/ 439 h 439"/>
                <a:gd name="T18" fmla="*/ 110 w 162"/>
                <a:gd name="T19" fmla="*/ 439 h 439"/>
                <a:gd name="T20" fmla="*/ 110 w 162"/>
                <a:gd name="T21" fmla="*/ 298 h 439"/>
                <a:gd name="T22" fmla="*/ 112 w 162"/>
                <a:gd name="T23" fmla="*/ 298 h 439"/>
                <a:gd name="T24" fmla="*/ 128 w 162"/>
                <a:gd name="T25" fmla="*/ 283 h 439"/>
                <a:gd name="T26" fmla="*/ 128 w 162"/>
                <a:gd name="T27" fmla="*/ 257 h 439"/>
                <a:gd name="T28" fmla="*/ 141 w 162"/>
                <a:gd name="T29" fmla="*/ 256 h 439"/>
                <a:gd name="T30" fmla="*/ 162 w 162"/>
                <a:gd name="T31" fmla="*/ 236 h 439"/>
                <a:gd name="T32" fmla="*/ 162 w 162"/>
                <a:gd name="T33" fmla="*/ 19 h 439"/>
                <a:gd name="T34" fmla="*/ 141 w 162"/>
                <a:gd name="T35"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439">
                  <a:moveTo>
                    <a:pt x="141" y="0"/>
                  </a:moveTo>
                  <a:cubicBezTo>
                    <a:pt x="120" y="0"/>
                    <a:pt x="66" y="0"/>
                    <a:pt x="51" y="0"/>
                  </a:cubicBezTo>
                  <a:cubicBezTo>
                    <a:pt x="37" y="0"/>
                    <a:pt x="0" y="11"/>
                    <a:pt x="0" y="48"/>
                  </a:cubicBezTo>
                  <a:cubicBezTo>
                    <a:pt x="0" y="84"/>
                    <a:pt x="0" y="192"/>
                    <a:pt x="0" y="209"/>
                  </a:cubicBezTo>
                  <a:cubicBezTo>
                    <a:pt x="0" y="225"/>
                    <a:pt x="12" y="252"/>
                    <a:pt x="48" y="256"/>
                  </a:cubicBezTo>
                  <a:cubicBezTo>
                    <a:pt x="48" y="283"/>
                    <a:pt x="48" y="283"/>
                    <a:pt x="48" y="283"/>
                  </a:cubicBezTo>
                  <a:cubicBezTo>
                    <a:pt x="48" y="291"/>
                    <a:pt x="55" y="298"/>
                    <a:pt x="64" y="298"/>
                  </a:cubicBezTo>
                  <a:cubicBezTo>
                    <a:pt x="67" y="298"/>
                    <a:pt x="67" y="298"/>
                    <a:pt x="67" y="298"/>
                  </a:cubicBezTo>
                  <a:cubicBezTo>
                    <a:pt x="67" y="439"/>
                    <a:pt x="67" y="439"/>
                    <a:pt x="67" y="439"/>
                  </a:cubicBezTo>
                  <a:cubicBezTo>
                    <a:pt x="110" y="439"/>
                    <a:pt x="110" y="439"/>
                    <a:pt x="110" y="439"/>
                  </a:cubicBezTo>
                  <a:cubicBezTo>
                    <a:pt x="110" y="298"/>
                    <a:pt x="110" y="298"/>
                    <a:pt x="110" y="298"/>
                  </a:cubicBezTo>
                  <a:cubicBezTo>
                    <a:pt x="112" y="298"/>
                    <a:pt x="112" y="298"/>
                    <a:pt x="112" y="298"/>
                  </a:cubicBezTo>
                  <a:cubicBezTo>
                    <a:pt x="120" y="298"/>
                    <a:pt x="128" y="291"/>
                    <a:pt x="128" y="283"/>
                  </a:cubicBezTo>
                  <a:cubicBezTo>
                    <a:pt x="128" y="257"/>
                    <a:pt x="128" y="257"/>
                    <a:pt x="128" y="257"/>
                  </a:cubicBezTo>
                  <a:cubicBezTo>
                    <a:pt x="136" y="257"/>
                    <a:pt x="141" y="256"/>
                    <a:pt x="141" y="256"/>
                  </a:cubicBezTo>
                  <a:cubicBezTo>
                    <a:pt x="141" y="256"/>
                    <a:pt x="162" y="259"/>
                    <a:pt x="162" y="236"/>
                  </a:cubicBezTo>
                  <a:cubicBezTo>
                    <a:pt x="162" y="214"/>
                    <a:pt x="162" y="19"/>
                    <a:pt x="162" y="19"/>
                  </a:cubicBezTo>
                  <a:cubicBezTo>
                    <a:pt x="162" y="19"/>
                    <a:pt x="162" y="0"/>
                    <a:pt x="1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13">
              <a:extLst>
                <a:ext uri="{FF2B5EF4-FFF2-40B4-BE49-F238E27FC236}">
                  <a16:creationId xmlns:a16="http://schemas.microsoft.com/office/drawing/2014/main" id="{831527CF-5027-C94A-BED1-617E9303BE57}"/>
                </a:ext>
              </a:extLst>
            </p:cNvPr>
            <p:cNvSpPr>
              <a:spLocks/>
            </p:cNvSpPr>
            <p:nvPr/>
          </p:nvSpPr>
          <p:spPr bwMode="auto">
            <a:xfrm>
              <a:off x="7242" y="2657"/>
              <a:ext cx="194" cy="115"/>
            </a:xfrm>
            <a:custGeom>
              <a:avLst/>
              <a:gdLst>
                <a:gd name="T0" fmla="*/ 0 w 89"/>
                <a:gd name="T1" fmla="*/ 53 h 53"/>
                <a:gd name="T2" fmla="*/ 74 w 89"/>
                <a:gd name="T3" fmla="*/ 53 h 53"/>
                <a:gd name="T4" fmla="*/ 89 w 89"/>
                <a:gd name="T5" fmla="*/ 38 h 53"/>
                <a:gd name="T6" fmla="*/ 89 w 89"/>
                <a:gd name="T7" fmla="*/ 15 h 53"/>
                <a:gd name="T8" fmla="*/ 74 w 89"/>
                <a:gd name="T9" fmla="*/ 0 h 53"/>
                <a:gd name="T10" fmla="*/ 0 w 89"/>
                <a:gd name="T11" fmla="*/ 0 h 53"/>
                <a:gd name="T12" fmla="*/ 0 w 89"/>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89" h="53">
                  <a:moveTo>
                    <a:pt x="0" y="53"/>
                  </a:moveTo>
                  <a:cubicBezTo>
                    <a:pt x="74" y="53"/>
                    <a:pt x="74" y="53"/>
                    <a:pt x="74" y="53"/>
                  </a:cubicBezTo>
                  <a:cubicBezTo>
                    <a:pt x="82" y="53"/>
                    <a:pt x="89" y="46"/>
                    <a:pt x="89" y="38"/>
                  </a:cubicBezTo>
                  <a:cubicBezTo>
                    <a:pt x="89" y="15"/>
                    <a:pt x="89" y="15"/>
                    <a:pt x="89" y="15"/>
                  </a:cubicBezTo>
                  <a:cubicBezTo>
                    <a:pt x="89" y="7"/>
                    <a:pt x="82" y="0"/>
                    <a:pt x="74" y="0"/>
                  </a:cubicBezTo>
                  <a:cubicBezTo>
                    <a:pt x="0" y="0"/>
                    <a:pt x="0" y="0"/>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14">
              <a:extLst>
                <a:ext uri="{FF2B5EF4-FFF2-40B4-BE49-F238E27FC236}">
                  <a16:creationId xmlns:a16="http://schemas.microsoft.com/office/drawing/2014/main" id="{9986EA5E-52AD-6E49-8D79-A4348B6F1607}"/>
                </a:ext>
              </a:extLst>
            </p:cNvPr>
            <p:cNvSpPr>
              <a:spLocks/>
            </p:cNvSpPr>
            <p:nvPr/>
          </p:nvSpPr>
          <p:spPr bwMode="auto">
            <a:xfrm>
              <a:off x="7242" y="2940"/>
              <a:ext cx="179" cy="65"/>
            </a:xfrm>
            <a:custGeom>
              <a:avLst/>
              <a:gdLst>
                <a:gd name="T0" fmla="*/ 0 w 82"/>
                <a:gd name="T1" fmla="*/ 0 h 30"/>
                <a:gd name="T2" fmla="*/ 69 w 82"/>
                <a:gd name="T3" fmla="*/ 0 h 30"/>
                <a:gd name="T4" fmla="*/ 82 w 82"/>
                <a:gd name="T5" fmla="*/ 13 h 30"/>
                <a:gd name="T6" fmla="*/ 82 w 82"/>
                <a:gd name="T7" fmla="*/ 17 h 30"/>
                <a:gd name="T8" fmla="*/ 69 w 82"/>
                <a:gd name="T9" fmla="*/ 30 h 30"/>
                <a:gd name="T10" fmla="*/ 0 w 82"/>
                <a:gd name="T11" fmla="*/ 30 h 30"/>
                <a:gd name="T12" fmla="*/ 0 w 82"/>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2" h="30">
                  <a:moveTo>
                    <a:pt x="0" y="0"/>
                  </a:moveTo>
                  <a:cubicBezTo>
                    <a:pt x="69" y="0"/>
                    <a:pt x="69" y="0"/>
                    <a:pt x="69" y="0"/>
                  </a:cubicBezTo>
                  <a:cubicBezTo>
                    <a:pt x="76" y="0"/>
                    <a:pt x="82" y="6"/>
                    <a:pt x="82" y="13"/>
                  </a:cubicBezTo>
                  <a:cubicBezTo>
                    <a:pt x="82" y="17"/>
                    <a:pt x="82" y="17"/>
                    <a:pt x="82" y="17"/>
                  </a:cubicBezTo>
                  <a:cubicBezTo>
                    <a:pt x="82" y="24"/>
                    <a:pt x="76" y="30"/>
                    <a:pt x="69" y="30"/>
                  </a:cubicBezTo>
                  <a:cubicBezTo>
                    <a:pt x="0" y="30"/>
                    <a:pt x="0" y="30"/>
                    <a:pt x="0" y="3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2" name="Freeform 18">
            <a:extLst>
              <a:ext uri="{FF2B5EF4-FFF2-40B4-BE49-F238E27FC236}">
                <a16:creationId xmlns:a16="http://schemas.microsoft.com/office/drawing/2014/main" id="{728555B4-190D-044A-859D-7875611D3DF4}"/>
              </a:ext>
            </a:extLst>
          </p:cNvPr>
          <p:cNvSpPr>
            <a:spLocks noEditPoints="1"/>
          </p:cNvSpPr>
          <p:nvPr/>
        </p:nvSpPr>
        <p:spPr bwMode="auto">
          <a:xfrm flipH="1">
            <a:off x="5686473" y="3993362"/>
            <a:ext cx="520185" cy="512487"/>
          </a:xfrm>
          <a:custGeom>
            <a:avLst/>
            <a:gdLst>
              <a:gd name="T0" fmla="*/ 203 w 273"/>
              <a:gd name="T1" fmla="*/ 0 h 268"/>
              <a:gd name="T2" fmla="*/ 70 w 273"/>
              <a:gd name="T3" fmla="*/ 0 h 268"/>
              <a:gd name="T4" fmla="*/ 0 w 273"/>
              <a:gd name="T5" fmla="*/ 70 h 268"/>
              <a:gd name="T6" fmla="*/ 0 w 273"/>
              <a:gd name="T7" fmla="*/ 198 h 268"/>
              <a:gd name="T8" fmla="*/ 70 w 273"/>
              <a:gd name="T9" fmla="*/ 268 h 268"/>
              <a:gd name="T10" fmla="*/ 203 w 273"/>
              <a:gd name="T11" fmla="*/ 268 h 268"/>
              <a:gd name="T12" fmla="*/ 273 w 273"/>
              <a:gd name="T13" fmla="*/ 198 h 268"/>
              <a:gd name="T14" fmla="*/ 273 w 273"/>
              <a:gd name="T15" fmla="*/ 70 h 268"/>
              <a:gd name="T16" fmla="*/ 203 w 273"/>
              <a:gd name="T17" fmla="*/ 0 h 268"/>
              <a:gd name="T18" fmla="*/ 100 w 273"/>
              <a:gd name="T19" fmla="*/ 195 h 268"/>
              <a:gd name="T20" fmla="*/ 88 w 273"/>
              <a:gd name="T21" fmla="*/ 208 h 268"/>
              <a:gd name="T22" fmla="*/ 59 w 273"/>
              <a:gd name="T23" fmla="*/ 208 h 268"/>
              <a:gd name="T24" fmla="*/ 46 w 273"/>
              <a:gd name="T25" fmla="*/ 195 h 268"/>
              <a:gd name="T26" fmla="*/ 46 w 273"/>
              <a:gd name="T27" fmla="*/ 192 h 268"/>
              <a:gd name="T28" fmla="*/ 59 w 273"/>
              <a:gd name="T29" fmla="*/ 179 h 268"/>
              <a:gd name="T30" fmla="*/ 88 w 273"/>
              <a:gd name="T31" fmla="*/ 179 h 268"/>
              <a:gd name="T32" fmla="*/ 100 w 273"/>
              <a:gd name="T33" fmla="*/ 192 h 268"/>
              <a:gd name="T34" fmla="*/ 100 w 273"/>
              <a:gd name="T35" fmla="*/ 195 h 268"/>
              <a:gd name="T36" fmla="*/ 153 w 273"/>
              <a:gd name="T37" fmla="*/ 94 h 268"/>
              <a:gd name="T38" fmla="*/ 139 w 273"/>
              <a:gd name="T39" fmla="*/ 109 h 268"/>
              <a:gd name="T40" fmla="*/ 132 w 273"/>
              <a:gd name="T41" fmla="*/ 109 h 268"/>
              <a:gd name="T42" fmla="*/ 117 w 273"/>
              <a:gd name="T43" fmla="*/ 94 h 268"/>
              <a:gd name="T44" fmla="*/ 117 w 273"/>
              <a:gd name="T45" fmla="*/ 63 h 268"/>
              <a:gd name="T46" fmla="*/ 132 w 273"/>
              <a:gd name="T47" fmla="*/ 49 h 268"/>
              <a:gd name="T48" fmla="*/ 139 w 273"/>
              <a:gd name="T49" fmla="*/ 49 h 268"/>
              <a:gd name="T50" fmla="*/ 153 w 273"/>
              <a:gd name="T51" fmla="*/ 63 h 268"/>
              <a:gd name="T52" fmla="*/ 153 w 273"/>
              <a:gd name="T53" fmla="*/ 94 h 268"/>
              <a:gd name="T54" fmla="*/ 224 w 273"/>
              <a:gd name="T55" fmla="*/ 195 h 268"/>
              <a:gd name="T56" fmla="*/ 212 w 273"/>
              <a:gd name="T57" fmla="*/ 208 h 268"/>
              <a:gd name="T58" fmla="*/ 183 w 273"/>
              <a:gd name="T59" fmla="*/ 208 h 268"/>
              <a:gd name="T60" fmla="*/ 170 w 273"/>
              <a:gd name="T61" fmla="*/ 195 h 268"/>
              <a:gd name="T62" fmla="*/ 170 w 273"/>
              <a:gd name="T63" fmla="*/ 192 h 268"/>
              <a:gd name="T64" fmla="*/ 183 w 273"/>
              <a:gd name="T65" fmla="*/ 179 h 268"/>
              <a:gd name="T66" fmla="*/ 212 w 273"/>
              <a:gd name="T67" fmla="*/ 179 h 268"/>
              <a:gd name="T68" fmla="*/ 224 w 273"/>
              <a:gd name="T69" fmla="*/ 192 h 268"/>
              <a:gd name="T70" fmla="*/ 224 w 273"/>
              <a:gd name="T71" fmla="*/ 19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3" h="268">
                <a:moveTo>
                  <a:pt x="203" y="0"/>
                </a:moveTo>
                <a:cubicBezTo>
                  <a:pt x="70" y="0"/>
                  <a:pt x="70" y="0"/>
                  <a:pt x="70" y="0"/>
                </a:cubicBezTo>
                <a:cubicBezTo>
                  <a:pt x="32" y="0"/>
                  <a:pt x="0" y="32"/>
                  <a:pt x="0" y="70"/>
                </a:cubicBezTo>
                <a:cubicBezTo>
                  <a:pt x="0" y="198"/>
                  <a:pt x="0" y="198"/>
                  <a:pt x="0" y="198"/>
                </a:cubicBezTo>
                <a:cubicBezTo>
                  <a:pt x="0" y="236"/>
                  <a:pt x="32" y="268"/>
                  <a:pt x="70" y="268"/>
                </a:cubicBezTo>
                <a:cubicBezTo>
                  <a:pt x="203" y="268"/>
                  <a:pt x="203" y="268"/>
                  <a:pt x="203" y="268"/>
                </a:cubicBezTo>
                <a:cubicBezTo>
                  <a:pt x="242" y="268"/>
                  <a:pt x="273" y="236"/>
                  <a:pt x="273" y="198"/>
                </a:cubicBezTo>
                <a:cubicBezTo>
                  <a:pt x="273" y="70"/>
                  <a:pt x="273" y="70"/>
                  <a:pt x="273" y="70"/>
                </a:cubicBezTo>
                <a:cubicBezTo>
                  <a:pt x="273" y="32"/>
                  <a:pt x="242" y="0"/>
                  <a:pt x="203" y="0"/>
                </a:cubicBezTo>
                <a:close/>
                <a:moveTo>
                  <a:pt x="100" y="195"/>
                </a:moveTo>
                <a:cubicBezTo>
                  <a:pt x="100" y="202"/>
                  <a:pt x="95" y="208"/>
                  <a:pt x="88" y="208"/>
                </a:cubicBezTo>
                <a:cubicBezTo>
                  <a:pt x="59" y="208"/>
                  <a:pt x="59" y="208"/>
                  <a:pt x="59" y="208"/>
                </a:cubicBezTo>
                <a:cubicBezTo>
                  <a:pt x="52" y="208"/>
                  <a:pt x="46" y="202"/>
                  <a:pt x="46" y="195"/>
                </a:cubicBezTo>
                <a:cubicBezTo>
                  <a:pt x="46" y="192"/>
                  <a:pt x="46" y="192"/>
                  <a:pt x="46" y="192"/>
                </a:cubicBezTo>
                <a:cubicBezTo>
                  <a:pt x="46" y="185"/>
                  <a:pt x="52" y="179"/>
                  <a:pt x="59" y="179"/>
                </a:cubicBezTo>
                <a:cubicBezTo>
                  <a:pt x="88" y="179"/>
                  <a:pt x="88" y="179"/>
                  <a:pt x="88" y="179"/>
                </a:cubicBezTo>
                <a:cubicBezTo>
                  <a:pt x="95" y="179"/>
                  <a:pt x="100" y="185"/>
                  <a:pt x="100" y="192"/>
                </a:cubicBezTo>
                <a:lnTo>
                  <a:pt x="100" y="195"/>
                </a:lnTo>
                <a:close/>
                <a:moveTo>
                  <a:pt x="153" y="94"/>
                </a:moveTo>
                <a:cubicBezTo>
                  <a:pt x="153" y="102"/>
                  <a:pt x="147" y="109"/>
                  <a:pt x="139" y="109"/>
                </a:cubicBezTo>
                <a:cubicBezTo>
                  <a:pt x="132" y="109"/>
                  <a:pt x="132" y="109"/>
                  <a:pt x="132" y="109"/>
                </a:cubicBezTo>
                <a:cubicBezTo>
                  <a:pt x="124" y="109"/>
                  <a:pt x="117" y="102"/>
                  <a:pt x="117" y="94"/>
                </a:cubicBezTo>
                <a:cubicBezTo>
                  <a:pt x="117" y="63"/>
                  <a:pt x="117" y="63"/>
                  <a:pt x="117" y="63"/>
                </a:cubicBezTo>
                <a:cubicBezTo>
                  <a:pt x="117" y="55"/>
                  <a:pt x="124" y="49"/>
                  <a:pt x="132" y="49"/>
                </a:cubicBezTo>
                <a:cubicBezTo>
                  <a:pt x="139" y="49"/>
                  <a:pt x="139" y="49"/>
                  <a:pt x="139" y="49"/>
                </a:cubicBezTo>
                <a:cubicBezTo>
                  <a:pt x="147" y="49"/>
                  <a:pt x="153" y="55"/>
                  <a:pt x="153" y="63"/>
                </a:cubicBezTo>
                <a:lnTo>
                  <a:pt x="153" y="94"/>
                </a:lnTo>
                <a:close/>
                <a:moveTo>
                  <a:pt x="224" y="195"/>
                </a:moveTo>
                <a:cubicBezTo>
                  <a:pt x="224" y="202"/>
                  <a:pt x="219" y="208"/>
                  <a:pt x="212" y="208"/>
                </a:cubicBezTo>
                <a:cubicBezTo>
                  <a:pt x="183" y="208"/>
                  <a:pt x="183" y="208"/>
                  <a:pt x="183" y="208"/>
                </a:cubicBezTo>
                <a:cubicBezTo>
                  <a:pt x="176" y="208"/>
                  <a:pt x="170" y="202"/>
                  <a:pt x="170" y="195"/>
                </a:cubicBezTo>
                <a:cubicBezTo>
                  <a:pt x="170" y="192"/>
                  <a:pt x="170" y="192"/>
                  <a:pt x="170" y="192"/>
                </a:cubicBezTo>
                <a:cubicBezTo>
                  <a:pt x="170" y="185"/>
                  <a:pt x="176" y="179"/>
                  <a:pt x="183" y="179"/>
                </a:cubicBezTo>
                <a:cubicBezTo>
                  <a:pt x="212" y="179"/>
                  <a:pt x="212" y="179"/>
                  <a:pt x="212" y="179"/>
                </a:cubicBezTo>
                <a:cubicBezTo>
                  <a:pt x="219" y="179"/>
                  <a:pt x="224" y="185"/>
                  <a:pt x="224" y="192"/>
                </a:cubicBezTo>
                <a:lnTo>
                  <a:pt x="224" y="19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13" name="Group 39">
            <a:extLst>
              <a:ext uri="{FF2B5EF4-FFF2-40B4-BE49-F238E27FC236}">
                <a16:creationId xmlns:a16="http://schemas.microsoft.com/office/drawing/2014/main" id="{20A0BD14-B4B1-EF45-8876-B605E5475689}"/>
              </a:ext>
            </a:extLst>
          </p:cNvPr>
          <p:cNvGrpSpPr>
            <a:grpSpLocks noChangeAspect="1"/>
          </p:cNvGrpSpPr>
          <p:nvPr/>
        </p:nvGrpSpPr>
        <p:grpSpPr bwMode="auto">
          <a:xfrm flipH="1">
            <a:off x="6364807" y="3951793"/>
            <a:ext cx="381147" cy="595625"/>
            <a:chOff x="1137" y="606"/>
            <a:chExt cx="869" cy="1358"/>
          </a:xfrm>
          <a:solidFill>
            <a:srgbClr val="FFFFFF"/>
          </a:solidFill>
        </p:grpSpPr>
        <p:sp>
          <p:nvSpPr>
            <p:cNvPr id="114" name="Freeform 40">
              <a:extLst>
                <a:ext uri="{FF2B5EF4-FFF2-40B4-BE49-F238E27FC236}">
                  <a16:creationId xmlns:a16="http://schemas.microsoft.com/office/drawing/2014/main" id="{246CF930-E4C5-BC4B-97E2-3DF441206182}"/>
                </a:ext>
              </a:extLst>
            </p:cNvPr>
            <p:cNvSpPr>
              <a:spLocks/>
            </p:cNvSpPr>
            <p:nvPr/>
          </p:nvSpPr>
          <p:spPr bwMode="auto">
            <a:xfrm>
              <a:off x="1379" y="1022"/>
              <a:ext cx="385" cy="620"/>
            </a:xfrm>
            <a:custGeom>
              <a:avLst/>
              <a:gdLst>
                <a:gd name="T0" fmla="*/ 104 w 143"/>
                <a:gd name="T1" fmla="*/ 1 h 231"/>
                <a:gd name="T2" fmla="*/ 103 w 143"/>
                <a:gd name="T3" fmla="*/ 0 h 231"/>
                <a:gd name="T4" fmla="*/ 0 w 143"/>
                <a:gd name="T5" fmla="*/ 133 h 231"/>
                <a:gd name="T6" fmla="*/ 67 w 143"/>
                <a:gd name="T7" fmla="*/ 133 h 231"/>
                <a:gd name="T8" fmla="*/ 39 w 143"/>
                <a:gd name="T9" fmla="*/ 230 h 231"/>
                <a:gd name="T10" fmla="*/ 40 w 143"/>
                <a:gd name="T11" fmla="*/ 231 h 231"/>
                <a:gd name="T12" fmla="*/ 143 w 143"/>
                <a:gd name="T13" fmla="*/ 98 h 231"/>
                <a:gd name="T14" fmla="*/ 77 w 143"/>
                <a:gd name="T15" fmla="*/ 98 h 231"/>
                <a:gd name="T16" fmla="*/ 104 w 143"/>
                <a:gd name="T17" fmla="*/ 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31">
                  <a:moveTo>
                    <a:pt x="104" y="1"/>
                  </a:moveTo>
                  <a:cubicBezTo>
                    <a:pt x="104" y="0"/>
                    <a:pt x="104" y="0"/>
                    <a:pt x="103" y="0"/>
                  </a:cubicBezTo>
                  <a:cubicBezTo>
                    <a:pt x="69" y="44"/>
                    <a:pt x="35" y="88"/>
                    <a:pt x="0" y="133"/>
                  </a:cubicBezTo>
                  <a:cubicBezTo>
                    <a:pt x="67" y="133"/>
                    <a:pt x="67" y="133"/>
                    <a:pt x="67" y="133"/>
                  </a:cubicBezTo>
                  <a:cubicBezTo>
                    <a:pt x="57" y="166"/>
                    <a:pt x="48" y="198"/>
                    <a:pt x="39" y="230"/>
                  </a:cubicBezTo>
                  <a:cubicBezTo>
                    <a:pt x="39" y="230"/>
                    <a:pt x="40" y="231"/>
                    <a:pt x="40" y="231"/>
                  </a:cubicBezTo>
                  <a:cubicBezTo>
                    <a:pt x="74" y="187"/>
                    <a:pt x="108" y="143"/>
                    <a:pt x="143" y="98"/>
                  </a:cubicBezTo>
                  <a:cubicBezTo>
                    <a:pt x="77" y="98"/>
                    <a:pt x="77" y="98"/>
                    <a:pt x="77" y="98"/>
                  </a:cubicBezTo>
                  <a:cubicBezTo>
                    <a:pt x="86" y="65"/>
                    <a:pt x="95" y="33"/>
                    <a:pt x="10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41">
              <a:extLst>
                <a:ext uri="{FF2B5EF4-FFF2-40B4-BE49-F238E27FC236}">
                  <a16:creationId xmlns:a16="http://schemas.microsoft.com/office/drawing/2014/main" id="{346A0208-399D-F141-8815-D75CCD1F49CE}"/>
                </a:ext>
              </a:extLst>
            </p:cNvPr>
            <p:cNvSpPr>
              <a:spLocks noEditPoints="1"/>
            </p:cNvSpPr>
            <p:nvPr/>
          </p:nvSpPr>
          <p:spPr bwMode="auto">
            <a:xfrm>
              <a:off x="1137" y="606"/>
              <a:ext cx="869" cy="1358"/>
            </a:xfrm>
            <a:custGeom>
              <a:avLst/>
              <a:gdLst>
                <a:gd name="T0" fmla="*/ 323 w 323"/>
                <a:gd name="T1" fmla="*/ 469 h 506"/>
                <a:gd name="T2" fmla="*/ 323 w 323"/>
                <a:gd name="T3" fmla="*/ 83 h 506"/>
                <a:gd name="T4" fmla="*/ 321 w 323"/>
                <a:gd name="T5" fmla="*/ 71 h 506"/>
                <a:gd name="T6" fmla="*/ 287 w 323"/>
                <a:gd name="T7" fmla="*/ 46 h 506"/>
                <a:gd name="T8" fmla="*/ 246 w 323"/>
                <a:gd name="T9" fmla="*/ 46 h 506"/>
                <a:gd name="T10" fmla="*/ 242 w 323"/>
                <a:gd name="T11" fmla="*/ 42 h 506"/>
                <a:gd name="T12" fmla="*/ 242 w 323"/>
                <a:gd name="T13" fmla="*/ 20 h 506"/>
                <a:gd name="T14" fmla="*/ 231 w 323"/>
                <a:gd name="T15" fmla="*/ 3 h 506"/>
                <a:gd name="T16" fmla="*/ 224 w 323"/>
                <a:gd name="T17" fmla="*/ 0 h 506"/>
                <a:gd name="T18" fmla="*/ 99 w 323"/>
                <a:gd name="T19" fmla="*/ 0 h 506"/>
                <a:gd name="T20" fmla="*/ 97 w 323"/>
                <a:gd name="T21" fmla="*/ 1 h 506"/>
                <a:gd name="T22" fmla="*/ 81 w 323"/>
                <a:gd name="T23" fmla="*/ 21 h 506"/>
                <a:gd name="T24" fmla="*/ 81 w 323"/>
                <a:gd name="T25" fmla="*/ 42 h 506"/>
                <a:gd name="T26" fmla="*/ 77 w 323"/>
                <a:gd name="T27" fmla="*/ 46 h 506"/>
                <a:gd name="T28" fmla="*/ 37 w 323"/>
                <a:gd name="T29" fmla="*/ 46 h 506"/>
                <a:gd name="T30" fmla="*/ 19 w 323"/>
                <a:gd name="T31" fmla="*/ 50 h 506"/>
                <a:gd name="T32" fmla="*/ 0 w 323"/>
                <a:gd name="T33" fmla="*/ 83 h 506"/>
                <a:gd name="T34" fmla="*/ 0 w 323"/>
                <a:gd name="T35" fmla="*/ 467 h 506"/>
                <a:gd name="T36" fmla="*/ 0 w 323"/>
                <a:gd name="T37" fmla="*/ 469 h 506"/>
                <a:gd name="T38" fmla="*/ 19 w 323"/>
                <a:gd name="T39" fmla="*/ 502 h 506"/>
                <a:gd name="T40" fmla="*/ 37 w 323"/>
                <a:gd name="T41" fmla="*/ 506 h 506"/>
                <a:gd name="T42" fmla="*/ 287 w 323"/>
                <a:gd name="T43" fmla="*/ 506 h 506"/>
                <a:gd name="T44" fmla="*/ 321 w 323"/>
                <a:gd name="T45" fmla="*/ 481 h 506"/>
                <a:gd name="T46" fmla="*/ 323 w 323"/>
                <a:gd name="T47" fmla="*/ 469 h 506"/>
                <a:gd name="T48" fmla="*/ 287 w 323"/>
                <a:gd name="T49" fmla="*/ 471 h 506"/>
                <a:gd name="T50" fmla="*/ 285 w 323"/>
                <a:gd name="T51" fmla="*/ 471 h 506"/>
                <a:gd name="T52" fmla="*/ 209 w 323"/>
                <a:gd name="T53" fmla="*/ 471 h 506"/>
                <a:gd name="T54" fmla="*/ 39 w 323"/>
                <a:gd name="T55" fmla="*/ 471 h 506"/>
                <a:gd name="T56" fmla="*/ 36 w 323"/>
                <a:gd name="T57" fmla="*/ 471 h 506"/>
                <a:gd name="T58" fmla="*/ 36 w 323"/>
                <a:gd name="T59" fmla="*/ 427 h 506"/>
                <a:gd name="T60" fmla="*/ 36 w 323"/>
                <a:gd name="T61" fmla="*/ 84 h 506"/>
                <a:gd name="T62" fmla="*/ 36 w 323"/>
                <a:gd name="T63" fmla="*/ 82 h 506"/>
                <a:gd name="T64" fmla="*/ 38 w 323"/>
                <a:gd name="T65" fmla="*/ 81 h 506"/>
                <a:gd name="T66" fmla="*/ 285 w 323"/>
                <a:gd name="T67" fmla="*/ 81 h 506"/>
                <a:gd name="T68" fmla="*/ 287 w 323"/>
                <a:gd name="T69" fmla="*/ 82 h 506"/>
                <a:gd name="T70" fmla="*/ 287 w 323"/>
                <a:gd name="T71" fmla="*/ 83 h 506"/>
                <a:gd name="T72" fmla="*/ 287 w 323"/>
                <a:gd name="T73" fmla="*/ 469 h 506"/>
                <a:gd name="T74" fmla="*/ 287 w 323"/>
                <a:gd name="T75" fmla="*/ 47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3" h="506">
                  <a:moveTo>
                    <a:pt x="323" y="469"/>
                  </a:moveTo>
                  <a:cubicBezTo>
                    <a:pt x="323" y="341"/>
                    <a:pt x="323" y="212"/>
                    <a:pt x="323" y="83"/>
                  </a:cubicBezTo>
                  <a:cubicBezTo>
                    <a:pt x="323" y="79"/>
                    <a:pt x="322" y="75"/>
                    <a:pt x="321" y="71"/>
                  </a:cubicBezTo>
                  <a:cubicBezTo>
                    <a:pt x="317" y="55"/>
                    <a:pt x="304" y="46"/>
                    <a:pt x="287" y="46"/>
                  </a:cubicBezTo>
                  <a:cubicBezTo>
                    <a:pt x="273" y="46"/>
                    <a:pt x="260" y="46"/>
                    <a:pt x="246" y="46"/>
                  </a:cubicBezTo>
                  <a:cubicBezTo>
                    <a:pt x="243" y="46"/>
                    <a:pt x="242" y="45"/>
                    <a:pt x="242" y="42"/>
                  </a:cubicBezTo>
                  <a:cubicBezTo>
                    <a:pt x="242" y="34"/>
                    <a:pt x="242" y="27"/>
                    <a:pt x="242" y="20"/>
                  </a:cubicBezTo>
                  <a:cubicBezTo>
                    <a:pt x="241" y="13"/>
                    <a:pt x="237" y="7"/>
                    <a:pt x="231" y="3"/>
                  </a:cubicBezTo>
                  <a:cubicBezTo>
                    <a:pt x="229" y="2"/>
                    <a:pt x="226" y="1"/>
                    <a:pt x="224" y="0"/>
                  </a:cubicBezTo>
                  <a:cubicBezTo>
                    <a:pt x="99" y="0"/>
                    <a:pt x="99" y="0"/>
                    <a:pt x="99" y="0"/>
                  </a:cubicBezTo>
                  <a:cubicBezTo>
                    <a:pt x="98" y="0"/>
                    <a:pt x="98" y="1"/>
                    <a:pt x="97" y="1"/>
                  </a:cubicBezTo>
                  <a:cubicBezTo>
                    <a:pt x="87" y="5"/>
                    <a:pt x="82" y="11"/>
                    <a:pt x="81" y="21"/>
                  </a:cubicBezTo>
                  <a:cubicBezTo>
                    <a:pt x="81" y="28"/>
                    <a:pt x="81" y="35"/>
                    <a:pt x="81" y="42"/>
                  </a:cubicBezTo>
                  <a:cubicBezTo>
                    <a:pt x="81" y="45"/>
                    <a:pt x="80" y="46"/>
                    <a:pt x="77" y="46"/>
                  </a:cubicBezTo>
                  <a:cubicBezTo>
                    <a:pt x="64" y="46"/>
                    <a:pt x="50" y="45"/>
                    <a:pt x="37" y="46"/>
                  </a:cubicBezTo>
                  <a:cubicBezTo>
                    <a:pt x="31" y="46"/>
                    <a:pt x="25" y="47"/>
                    <a:pt x="19" y="50"/>
                  </a:cubicBezTo>
                  <a:cubicBezTo>
                    <a:pt x="6" y="57"/>
                    <a:pt x="0" y="68"/>
                    <a:pt x="0" y="83"/>
                  </a:cubicBezTo>
                  <a:cubicBezTo>
                    <a:pt x="0" y="211"/>
                    <a:pt x="0" y="339"/>
                    <a:pt x="0" y="467"/>
                  </a:cubicBezTo>
                  <a:cubicBezTo>
                    <a:pt x="0" y="469"/>
                    <a:pt x="0" y="469"/>
                    <a:pt x="0" y="469"/>
                  </a:cubicBezTo>
                  <a:cubicBezTo>
                    <a:pt x="0" y="484"/>
                    <a:pt x="6" y="495"/>
                    <a:pt x="19" y="502"/>
                  </a:cubicBezTo>
                  <a:cubicBezTo>
                    <a:pt x="25" y="505"/>
                    <a:pt x="31" y="506"/>
                    <a:pt x="37" y="506"/>
                  </a:cubicBezTo>
                  <a:cubicBezTo>
                    <a:pt x="287" y="506"/>
                    <a:pt x="287" y="506"/>
                    <a:pt x="287" y="506"/>
                  </a:cubicBezTo>
                  <a:cubicBezTo>
                    <a:pt x="304" y="506"/>
                    <a:pt x="317" y="497"/>
                    <a:pt x="321" y="481"/>
                  </a:cubicBezTo>
                  <a:cubicBezTo>
                    <a:pt x="323" y="477"/>
                    <a:pt x="323" y="473"/>
                    <a:pt x="323" y="469"/>
                  </a:cubicBezTo>
                  <a:close/>
                  <a:moveTo>
                    <a:pt x="287" y="471"/>
                  </a:moveTo>
                  <a:cubicBezTo>
                    <a:pt x="287" y="471"/>
                    <a:pt x="286" y="471"/>
                    <a:pt x="285" y="471"/>
                  </a:cubicBezTo>
                  <a:cubicBezTo>
                    <a:pt x="209" y="471"/>
                    <a:pt x="209" y="471"/>
                    <a:pt x="209" y="471"/>
                  </a:cubicBezTo>
                  <a:cubicBezTo>
                    <a:pt x="152" y="471"/>
                    <a:pt x="95" y="471"/>
                    <a:pt x="39" y="471"/>
                  </a:cubicBezTo>
                  <a:cubicBezTo>
                    <a:pt x="38" y="471"/>
                    <a:pt x="37" y="471"/>
                    <a:pt x="36" y="471"/>
                  </a:cubicBezTo>
                  <a:cubicBezTo>
                    <a:pt x="36" y="470"/>
                    <a:pt x="36" y="427"/>
                    <a:pt x="36" y="427"/>
                  </a:cubicBezTo>
                  <a:cubicBezTo>
                    <a:pt x="36" y="84"/>
                    <a:pt x="36" y="84"/>
                    <a:pt x="36" y="84"/>
                  </a:cubicBezTo>
                  <a:cubicBezTo>
                    <a:pt x="36" y="83"/>
                    <a:pt x="36" y="82"/>
                    <a:pt x="36" y="82"/>
                  </a:cubicBezTo>
                  <a:cubicBezTo>
                    <a:pt x="37" y="81"/>
                    <a:pt x="37" y="81"/>
                    <a:pt x="38" y="81"/>
                  </a:cubicBezTo>
                  <a:cubicBezTo>
                    <a:pt x="285" y="81"/>
                    <a:pt x="285" y="81"/>
                    <a:pt x="285" y="81"/>
                  </a:cubicBezTo>
                  <a:cubicBezTo>
                    <a:pt x="286" y="81"/>
                    <a:pt x="287" y="81"/>
                    <a:pt x="287" y="82"/>
                  </a:cubicBezTo>
                  <a:cubicBezTo>
                    <a:pt x="287" y="82"/>
                    <a:pt x="287" y="82"/>
                    <a:pt x="287" y="83"/>
                  </a:cubicBezTo>
                  <a:cubicBezTo>
                    <a:pt x="287" y="212"/>
                    <a:pt x="287" y="340"/>
                    <a:pt x="287" y="469"/>
                  </a:cubicBezTo>
                  <a:cubicBezTo>
                    <a:pt x="287" y="470"/>
                    <a:pt x="287" y="470"/>
                    <a:pt x="287" y="4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 name="Freeform 25">
            <a:extLst>
              <a:ext uri="{FF2B5EF4-FFF2-40B4-BE49-F238E27FC236}">
                <a16:creationId xmlns:a16="http://schemas.microsoft.com/office/drawing/2014/main" id="{4B91A7A7-DF1D-FD40-A1E4-2089777E7682}"/>
              </a:ext>
            </a:extLst>
          </p:cNvPr>
          <p:cNvSpPr>
            <a:spLocks/>
          </p:cNvSpPr>
          <p:nvPr/>
        </p:nvSpPr>
        <p:spPr bwMode="auto">
          <a:xfrm>
            <a:off x="7062015" y="1775013"/>
            <a:ext cx="2403517" cy="1551362"/>
          </a:xfrm>
          <a:custGeom>
            <a:avLst/>
            <a:gdLst/>
            <a:ahLst/>
            <a:cxnLst>
              <a:cxn ang="0">
                <a:pos x="78" y="192"/>
              </a:cxn>
              <a:cxn ang="0">
                <a:pos x="83" y="192"/>
              </a:cxn>
              <a:cxn ang="0">
                <a:pos x="80" y="186"/>
              </a:cxn>
              <a:cxn ang="0">
                <a:pos x="77" y="164"/>
              </a:cxn>
              <a:cxn ang="0">
                <a:pos x="100" y="109"/>
              </a:cxn>
              <a:cxn ang="0">
                <a:pos x="100" y="109"/>
              </a:cxn>
              <a:cxn ang="0">
                <a:pos x="100" y="109"/>
              </a:cxn>
              <a:cxn ang="0">
                <a:pos x="155" y="86"/>
              </a:cxn>
              <a:cxn ang="0">
                <a:pos x="155" y="86"/>
              </a:cxn>
              <a:cxn ang="0">
                <a:pos x="169" y="87"/>
              </a:cxn>
              <a:cxn ang="0">
                <a:pos x="174" y="88"/>
              </a:cxn>
              <a:cxn ang="0">
                <a:pos x="213" y="27"/>
              </a:cxn>
              <a:cxn ang="0">
                <a:pos x="214" y="27"/>
              </a:cxn>
              <a:cxn ang="0">
                <a:pos x="288" y="0"/>
              </a:cxn>
              <a:cxn ang="0">
                <a:pos x="372" y="34"/>
              </a:cxn>
              <a:cxn ang="0">
                <a:pos x="406" y="114"/>
              </a:cxn>
              <a:cxn ang="0">
                <a:pos x="410" y="113"/>
              </a:cxn>
              <a:cxn ang="0">
                <a:pos x="411" y="113"/>
              </a:cxn>
              <a:cxn ang="0">
                <a:pos x="424" y="112"/>
              </a:cxn>
              <a:cxn ang="0">
                <a:pos x="508" y="147"/>
              </a:cxn>
              <a:cxn ang="0">
                <a:pos x="542" y="230"/>
              </a:cxn>
              <a:cxn ang="0">
                <a:pos x="542" y="230"/>
              </a:cxn>
              <a:cxn ang="0">
                <a:pos x="508" y="313"/>
              </a:cxn>
              <a:cxn ang="0">
                <a:pos x="426" y="348"/>
              </a:cxn>
              <a:cxn ang="0">
                <a:pos x="425" y="348"/>
              </a:cxn>
              <a:cxn ang="0">
                <a:pos x="424" y="348"/>
              </a:cxn>
              <a:cxn ang="0">
                <a:pos x="79" y="348"/>
              </a:cxn>
              <a:cxn ang="0">
                <a:pos x="78" y="348"/>
              </a:cxn>
              <a:cxn ang="0">
                <a:pos x="78" y="348"/>
              </a:cxn>
              <a:cxn ang="0">
                <a:pos x="78" y="348"/>
              </a:cxn>
              <a:cxn ang="0">
                <a:pos x="78" y="348"/>
              </a:cxn>
              <a:cxn ang="0">
                <a:pos x="23" y="325"/>
              </a:cxn>
              <a:cxn ang="0">
                <a:pos x="23" y="325"/>
              </a:cxn>
              <a:cxn ang="0">
                <a:pos x="0" y="270"/>
              </a:cxn>
              <a:cxn ang="0">
                <a:pos x="23" y="215"/>
              </a:cxn>
              <a:cxn ang="0">
                <a:pos x="23" y="215"/>
              </a:cxn>
              <a:cxn ang="0">
                <a:pos x="23" y="215"/>
              </a:cxn>
              <a:cxn ang="0">
                <a:pos x="78" y="192"/>
              </a:cxn>
            </a:cxnLst>
            <a:rect l="0" t="0" r="r" b="b"/>
            <a:pathLst>
              <a:path w="542" h="348">
                <a:moveTo>
                  <a:pt x="78" y="192"/>
                </a:moveTo>
                <a:cubicBezTo>
                  <a:pt x="80" y="192"/>
                  <a:pt x="81" y="192"/>
                  <a:pt x="83" y="192"/>
                </a:cubicBezTo>
                <a:cubicBezTo>
                  <a:pt x="82" y="190"/>
                  <a:pt x="81" y="188"/>
                  <a:pt x="80" y="186"/>
                </a:cubicBezTo>
                <a:cubicBezTo>
                  <a:pt x="78" y="179"/>
                  <a:pt x="77" y="171"/>
                  <a:pt x="77" y="164"/>
                </a:cubicBezTo>
                <a:cubicBezTo>
                  <a:pt x="77" y="142"/>
                  <a:pt x="86" y="123"/>
                  <a:pt x="100" y="109"/>
                </a:cubicBezTo>
                <a:cubicBezTo>
                  <a:pt x="100" y="109"/>
                  <a:pt x="100" y="109"/>
                  <a:pt x="100" y="109"/>
                </a:cubicBezTo>
                <a:cubicBezTo>
                  <a:pt x="100" y="109"/>
                  <a:pt x="100" y="109"/>
                  <a:pt x="100" y="109"/>
                </a:cubicBezTo>
                <a:cubicBezTo>
                  <a:pt x="114" y="95"/>
                  <a:pt x="134" y="86"/>
                  <a:pt x="155" y="86"/>
                </a:cubicBezTo>
                <a:cubicBezTo>
                  <a:pt x="155" y="86"/>
                  <a:pt x="155" y="86"/>
                  <a:pt x="155" y="86"/>
                </a:cubicBezTo>
                <a:cubicBezTo>
                  <a:pt x="160" y="86"/>
                  <a:pt x="165" y="86"/>
                  <a:pt x="169" y="87"/>
                </a:cubicBezTo>
                <a:cubicBezTo>
                  <a:pt x="171" y="88"/>
                  <a:pt x="173" y="88"/>
                  <a:pt x="174" y="88"/>
                </a:cubicBezTo>
                <a:cubicBezTo>
                  <a:pt x="181" y="64"/>
                  <a:pt x="194" y="43"/>
                  <a:pt x="213" y="27"/>
                </a:cubicBezTo>
                <a:cubicBezTo>
                  <a:pt x="214" y="27"/>
                  <a:pt x="214" y="27"/>
                  <a:pt x="214" y="27"/>
                </a:cubicBezTo>
                <a:cubicBezTo>
                  <a:pt x="234" y="10"/>
                  <a:pt x="260" y="0"/>
                  <a:pt x="288" y="0"/>
                </a:cubicBezTo>
                <a:cubicBezTo>
                  <a:pt x="321" y="0"/>
                  <a:pt x="350" y="13"/>
                  <a:pt x="372" y="34"/>
                </a:cubicBezTo>
                <a:cubicBezTo>
                  <a:pt x="392" y="55"/>
                  <a:pt x="405" y="83"/>
                  <a:pt x="406" y="114"/>
                </a:cubicBezTo>
                <a:cubicBezTo>
                  <a:pt x="408" y="113"/>
                  <a:pt x="409" y="113"/>
                  <a:pt x="410" y="113"/>
                </a:cubicBezTo>
                <a:cubicBezTo>
                  <a:pt x="411" y="113"/>
                  <a:pt x="411" y="113"/>
                  <a:pt x="411" y="113"/>
                </a:cubicBezTo>
                <a:cubicBezTo>
                  <a:pt x="415" y="112"/>
                  <a:pt x="420" y="112"/>
                  <a:pt x="424" y="112"/>
                </a:cubicBezTo>
                <a:cubicBezTo>
                  <a:pt x="457" y="112"/>
                  <a:pt x="486" y="125"/>
                  <a:pt x="508" y="147"/>
                </a:cubicBezTo>
                <a:cubicBezTo>
                  <a:pt x="529" y="168"/>
                  <a:pt x="542" y="197"/>
                  <a:pt x="542" y="230"/>
                </a:cubicBezTo>
                <a:cubicBezTo>
                  <a:pt x="542" y="230"/>
                  <a:pt x="542" y="230"/>
                  <a:pt x="542" y="230"/>
                </a:cubicBezTo>
                <a:cubicBezTo>
                  <a:pt x="542" y="262"/>
                  <a:pt x="529" y="292"/>
                  <a:pt x="508" y="313"/>
                </a:cubicBezTo>
                <a:cubicBezTo>
                  <a:pt x="487" y="334"/>
                  <a:pt x="458" y="347"/>
                  <a:pt x="426" y="348"/>
                </a:cubicBezTo>
                <a:cubicBezTo>
                  <a:pt x="425" y="348"/>
                  <a:pt x="425" y="348"/>
                  <a:pt x="425" y="348"/>
                </a:cubicBezTo>
                <a:cubicBezTo>
                  <a:pt x="424" y="348"/>
                  <a:pt x="424" y="348"/>
                  <a:pt x="424" y="348"/>
                </a:cubicBezTo>
                <a:cubicBezTo>
                  <a:pt x="79" y="348"/>
                  <a:pt x="79" y="348"/>
                  <a:pt x="79" y="348"/>
                </a:cubicBezTo>
                <a:cubicBezTo>
                  <a:pt x="78" y="348"/>
                  <a:pt x="78" y="348"/>
                  <a:pt x="78" y="348"/>
                </a:cubicBezTo>
                <a:cubicBezTo>
                  <a:pt x="78" y="348"/>
                  <a:pt x="78" y="348"/>
                  <a:pt x="78" y="348"/>
                </a:cubicBezTo>
                <a:cubicBezTo>
                  <a:pt x="78" y="348"/>
                  <a:pt x="78" y="348"/>
                  <a:pt x="78" y="348"/>
                </a:cubicBezTo>
                <a:cubicBezTo>
                  <a:pt x="78" y="348"/>
                  <a:pt x="78" y="348"/>
                  <a:pt x="78" y="348"/>
                </a:cubicBezTo>
                <a:cubicBezTo>
                  <a:pt x="57" y="348"/>
                  <a:pt x="37" y="339"/>
                  <a:pt x="23" y="325"/>
                </a:cubicBezTo>
                <a:cubicBezTo>
                  <a:pt x="23" y="325"/>
                  <a:pt x="23" y="325"/>
                  <a:pt x="23" y="325"/>
                </a:cubicBezTo>
                <a:cubicBezTo>
                  <a:pt x="9" y="311"/>
                  <a:pt x="0" y="291"/>
                  <a:pt x="0" y="270"/>
                </a:cubicBezTo>
                <a:cubicBezTo>
                  <a:pt x="0" y="248"/>
                  <a:pt x="9" y="229"/>
                  <a:pt x="23" y="215"/>
                </a:cubicBezTo>
                <a:cubicBezTo>
                  <a:pt x="23" y="215"/>
                  <a:pt x="23" y="215"/>
                  <a:pt x="23" y="215"/>
                </a:cubicBezTo>
                <a:cubicBezTo>
                  <a:pt x="23" y="215"/>
                  <a:pt x="23" y="215"/>
                  <a:pt x="23" y="215"/>
                </a:cubicBezTo>
                <a:cubicBezTo>
                  <a:pt x="37" y="201"/>
                  <a:pt x="57" y="192"/>
                  <a:pt x="78" y="192"/>
                </a:cubicBezTo>
                <a:close/>
              </a:path>
            </a:pathLst>
          </a:custGeom>
          <a:solidFill>
            <a:schemeClr val="accent5">
              <a:alpha val="5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5">
            <a:extLst>
              <a:ext uri="{FF2B5EF4-FFF2-40B4-BE49-F238E27FC236}">
                <a16:creationId xmlns:a16="http://schemas.microsoft.com/office/drawing/2014/main" id="{DEAB8411-F9B9-274D-A1D9-E88867BBA50F}"/>
              </a:ext>
            </a:extLst>
          </p:cNvPr>
          <p:cNvSpPr>
            <a:spLocks/>
          </p:cNvSpPr>
          <p:nvPr/>
        </p:nvSpPr>
        <p:spPr bwMode="auto">
          <a:xfrm>
            <a:off x="8263773" y="4752087"/>
            <a:ext cx="2403517" cy="1551362"/>
          </a:xfrm>
          <a:custGeom>
            <a:avLst/>
            <a:gdLst/>
            <a:ahLst/>
            <a:cxnLst>
              <a:cxn ang="0">
                <a:pos x="78" y="192"/>
              </a:cxn>
              <a:cxn ang="0">
                <a:pos x="83" y="192"/>
              </a:cxn>
              <a:cxn ang="0">
                <a:pos x="80" y="186"/>
              </a:cxn>
              <a:cxn ang="0">
                <a:pos x="77" y="164"/>
              </a:cxn>
              <a:cxn ang="0">
                <a:pos x="100" y="109"/>
              </a:cxn>
              <a:cxn ang="0">
                <a:pos x="100" y="109"/>
              </a:cxn>
              <a:cxn ang="0">
                <a:pos x="100" y="109"/>
              </a:cxn>
              <a:cxn ang="0">
                <a:pos x="155" y="86"/>
              </a:cxn>
              <a:cxn ang="0">
                <a:pos x="155" y="86"/>
              </a:cxn>
              <a:cxn ang="0">
                <a:pos x="169" y="87"/>
              </a:cxn>
              <a:cxn ang="0">
                <a:pos x="174" y="88"/>
              </a:cxn>
              <a:cxn ang="0">
                <a:pos x="213" y="27"/>
              </a:cxn>
              <a:cxn ang="0">
                <a:pos x="214" y="27"/>
              </a:cxn>
              <a:cxn ang="0">
                <a:pos x="288" y="0"/>
              </a:cxn>
              <a:cxn ang="0">
                <a:pos x="372" y="34"/>
              </a:cxn>
              <a:cxn ang="0">
                <a:pos x="406" y="114"/>
              </a:cxn>
              <a:cxn ang="0">
                <a:pos x="410" y="113"/>
              </a:cxn>
              <a:cxn ang="0">
                <a:pos x="411" y="113"/>
              </a:cxn>
              <a:cxn ang="0">
                <a:pos x="424" y="112"/>
              </a:cxn>
              <a:cxn ang="0">
                <a:pos x="508" y="147"/>
              </a:cxn>
              <a:cxn ang="0">
                <a:pos x="542" y="230"/>
              </a:cxn>
              <a:cxn ang="0">
                <a:pos x="542" y="230"/>
              </a:cxn>
              <a:cxn ang="0">
                <a:pos x="508" y="313"/>
              </a:cxn>
              <a:cxn ang="0">
                <a:pos x="426" y="348"/>
              </a:cxn>
              <a:cxn ang="0">
                <a:pos x="425" y="348"/>
              </a:cxn>
              <a:cxn ang="0">
                <a:pos x="424" y="348"/>
              </a:cxn>
              <a:cxn ang="0">
                <a:pos x="79" y="348"/>
              </a:cxn>
              <a:cxn ang="0">
                <a:pos x="78" y="348"/>
              </a:cxn>
              <a:cxn ang="0">
                <a:pos x="78" y="348"/>
              </a:cxn>
              <a:cxn ang="0">
                <a:pos x="78" y="348"/>
              </a:cxn>
              <a:cxn ang="0">
                <a:pos x="78" y="348"/>
              </a:cxn>
              <a:cxn ang="0">
                <a:pos x="23" y="325"/>
              </a:cxn>
              <a:cxn ang="0">
                <a:pos x="23" y="325"/>
              </a:cxn>
              <a:cxn ang="0">
                <a:pos x="0" y="270"/>
              </a:cxn>
              <a:cxn ang="0">
                <a:pos x="23" y="215"/>
              </a:cxn>
              <a:cxn ang="0">
                <a:pos x="23" y="215"/>
              </a:cxn>
              <a:cxn ang="0">
                <a:pos x="23" y="215"/>
              </a:cxn>
              <a:cxn ang="0">
                <a:pos x="78" y="192"/>
              </a:cxn>
            </a:cxnLst>
            <a:rect l="0" t="0" r="r" b="b"/>
            <a:pathLst>
              <a:path w="542" h="348">
                <a:moveTo>
                  <a:pt x="78" y="192"/>
                </a:moveTo>
                <a:cubicBezTo>
                  <a:pt x="80" y="192"/>
                  <a:pt x="81" y="192"/>
                  <a:pt x="83" y="192"/>
                </a:cubicBezTo>
                <a:cubicBezTo>
                  <a:pt x="82" y="190"/>
                  <a:pt x="81" y="188"/>
                  <a:pt x="80" y="186"/>
                </a:cubicBezTo>
                <a:cubicBezTo>
                  <a:pt x="78" y="179"/>
                  <a:pt x="77" y="171"/>
                  <a:pt x="77" y="164"/>
                </a:cubicBezTo>
                <a:cubicBezTo>
                  <a:pt x="77" y="142"/>
                  <a:pt x="86" y="123"/>
                  <a:pt x="100" y="109"/>
                </a:cubicBezTo>
                <a:cubicBezTo>
                  <a:pt x="100" y="109"/>
                  <a:pt x="100" y="109"/>
                  <a:pt x="100" y="109"/>
                </a:cubicBezTo>
                <a:cubicBezTo>
                  <a:pt x="100" y="109"/>
                  <a:pt x="100" y="109"/>
                  <a:pt x="100" y="109"/>
                </a:cubicBezTo>
                <a:cubicBezTo>
                  <a:pt x="114" y="95"/>
                  <a:pt x="134" y="86"/>
                  <a:pt x="155" y="86"/>
                </a:cubicBezTo>
                <a:cubicBezTo>
                  <a:pt x="155" y="86"/>
                  <a:pt x="155" y="86"/>
                  <a:pt x="155" y="86"/>
                </a:cubicBezTo>
                <a:cubicBezTo>
                  <a:pt x="160" y="86"/>
                  <a:pt x="165" y="86"/>
                  <a:pt x="169" y="87"/>
                </a:cubicBezTo>
                <a:cubicBezTo>
                  <a:pt x="171" y="88"/>
                  <a:pt x="173" y="88"/>
                  <a:pt x="174" y="88"/>
                </a:cubicBezTo>
                <a:cubicBezTo>
                  <a:pt x="181" y="64"/>
                  <a:pt x="194" y="43"/>
                  <a:pt x="213" y="27"/>
                </a:cubicBezTo>
                <a:cubicBezTo>
                  <a:pt x="214" y="27"/>
                  <a:pt x="214" y="27"/>
                  <a:pt x="214" y="27"/>
                </a:cubicBezTo>
                <a:cubicBezTo>
                  <a:pt x="234" y="10"/>
                  <a:pt x="260" y="0"/>
                  <a:pt x="288" y="0"/>
                </a:cubicBezTo>
                <a:cubicBezTo>
                  <a:pt x="321" y="0"/>
                  <a:pt x="350" y="13"/>
                  <a:pt x="372" y="34"/>
                </a:cubicBezTo>
                <a:cubicBezTo>
                  <a:pt x="392" y="55"/>
                  <a:pt x="405" y="83"/>
                  <a:pt x="406" y="114"/>
                </a:cubicBezTo>
                <a:cubicBezTo>
                  <a:pt x="408" y="113"/>
                  <a:pt x="409" y="113"/>
                  <a:pt x="410" y="113"/>
                </a:cubicBezTo>
                <a:cubicBezTo>
                  <a:pt x="411" y="113"/>
                  <a:pt x="411" y="113"/>
                  <a:pt x="411" y="113"/>
                </a:cubicBezTo>
                <a:cubicBezTo>
                  <a:pt x="415" y="112"/>
                  <a:pt x="420" y="112"/>
                  <a:pt x="424" y="112"/>
                </a:cubicBezTo>
                <a:cubicBezTo>
                  <a:pt x="457" y="112"/>
                  <a:pt x="486" y="125"/>
                  <a:pt x="508" y="147"/>
                </a:cubicBezTo>
                <a:cubicBezTo>
                  <a:pt x="529" y="168"/>
                  <a:pt x="542" y="197"/>
                  <a:pt x="542" y="230"/>
                </a:cubicBezTo>
                <a:cubicBezTo>
                  <a:pt x="542" y="230"/>
                  <a:pt x="542" y="230"/>
                  <a:pt x="542" y="230"/>
                </a:cubicBezTo>
                <a:cubicBezTo>
                  <a:pt x="542" y="262"/>
                  <a:pt x="529" y="292"/>
                  <a:pt x="508" y="313"/>
                </a:cubicBezTo>
                <a:cubicBezTo>
                  <a:pt x="487" y="334"/>
                  <a:pt x="458" y="347"/>
                  <a:pt x="426" y="348"/>
                </a:cubicBezTo>
                <a:cubicBezTo>
                  <a:pt x="425" y="348"/>
                  <a:pt x="425" y="348"/>
                  <a:pt x="425" y="348"/>
                </a:cubicBezTo>
                <a:cubicBezTo>
                  <a:pt x="424" y="348"/>
                  <a:pt x="424" y="348"/>
                  <a:pt x="424" y="348"/>
                </a:cubicBezTo>
                <a:cubicBezTo>
                  <a:pt x="79" y="348"/>
                  <a:pt x="79" y="348"/>
                  <a:pt x="79" y="348"/>
                </a:cubicBezTo>
                <a:cubicBezTo>
                  <a:pt x="78" y="348"/>
                  <a:pt x="78" y="348"/>
                  <a:pt x="78" y="348"/>
                </a:cubicBezTo>
                <a:cubicBezTo>
                  <a:pt x="78" y="348"/>
                  <a:pt x="78" y="348"/>
                  <a:pt x="78" y="348"/>
                </a:cubicBezTo>
                <a:cubicBezTo>
                  <a:pt x="78" y="348"/>
                  <a:pt x="78" y="348"/>
                  <a:pt x="78" y="348"/>
                </a:cubicBezTo>
                <a:cubicBezTo>
                  <a:pt x="78" y="348"/>
                  <a:pt x="78" y="348"/>
                  <a:pt x="78" y="348"/>
                </a:cubicBezTo>
                <a:cubicBezTo>
                  <a:pt x="57" y="348"/>
                  <a:pt x="37" y="339"/>
                  <a:pt x="23" y="325"/>
                </a:cubicBezTo>
                <a:cubicBezTo>
                  <a:pt x="23" y="325"/>
                  <a:pt x="23" y="325"/>
                  <a:pt x="23" y="325"/>
                </a:cubicBezTo>
                <a:cubicBezTo>
                  <a:pt x="9" y="311"/>
                  <a:pt x="0" y="291"/>
                  <a:pt x="0" y="270"/>
                </a:cubicBezTo>
                <a:cubicBezTo>
                  <a:pt x="0" y="248"/>
                  <a:pt x="9" y="229"/>
                  <a:pt x="23" y="215"/>
                </a:cubicBezTo>
                <a:cubicBezTo>
                  <a:pt x="23" y="215"/>
                  <a:pt x="23" y="215"/>
                  <a:pt x="23" y="215"/>
                </a:cubicBezTo>
                <a:cubicBezTo>
                  <a:pt x="23" y="215"/>
                  <a:pt x="23" y="215"/>
                  <a:pt x="23" y="215"/>
                </a:cubicBezTo>
                <a:cubicBezTo>
                  <a:pt x="37" y="201"/>
                  <a:pt x="57" y="192"/>
                  <a:pt x="78" y="192"/>
                </a:cubicBezTo>
                <a:close/>
              </a:path>
            </a:pathLst>
          </a:custGeom>
          <a:solidFill>
            <a:schemeClr val="accent5">
              <a:alpha val="5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5">
            <a:extLst>
              <a:ext uri="{FF2B5EF4-FFF2-40B4-BE49-F238E27FC236}">
                <a16:creationId xmlns:a16="http://schemas.microsoft.com/office/drawing/2014/main" id="{0D0293F6-FC03-6E43-87B5-AE0B7C8F8A62}"/>
              </a:ext>
            </a:extLst>
          </p:cNvPr>
          <p:cNvSpPr>
            <a:spLocks/>
          </p:cNvSpPr>
          <p:nvPr/>
        </p:nvSpPr>
        <p:spPr bwMode="auto">
          <a:xfrm>
            <a:off x="1966206" y="4505849"/>
            <a:ext cx="2403517" cy="1551362"/>
          </a:xfrm>
          <a:custGeom>
            <a:avLst/>
            <a:gdLst/>
            <a:ahLst/>
            <a:cxnLst>
              <a:cxn ang="0">
                <a:pos x="78" y="192"/>
              </a:cxn>
              <a:cxn ang="0">
                <a:pos x="83" y="192"/>
              </a:cxn>
              <a:cxn ang="0">
                <a:pos x="80" y="186"/>
              </a:cxn>
              <a:cxn ang="0">
                <a:pos x="77" y="164"/>
              </a:cxn>
              <a:cxn ang="0">
                <a:pos x="100" y="109"/>
              </a:cxn>
              <a:cxn ang="0">
                <a:pos x="100" y="109"/>
              </a:cxn>
              <a:cxn ang="0">
                <a:pos x="100" y="109"/>
              </a:cxn>
              <a:cxn ang="0">
                <a:pos x="155" y="86"/>
              </a:cxn>
              <a:cxn ang="0">
                <a:pos x="155" y="86"/>
              </a:cxn>
              <a:cxn ang="0">
                <a:pos x="169" y="87"/>
              </a:cxn>
              <a:cxn ang="0">
                <a:pos x="174" y="88"/>
              </a:cxn>
              <a:cxn ang="0">
                <a:pos x="213" y="27"/>
              </a:cxn>
              <a:cxn ang="0">
                <a:pos x="214" y="27"/>
              </a:cxn>
              <a:cxn ang="0">
                <a:pos x="288" y="0"/>
              </a:cxn>
              <a:cxn ang="0">
                <a:pos x="372" y="34"/>
              </a:cxn>
              <a:cxn ang="0">
                <a:pos x="406" y="114"/>
              </a:cxn>
              <a:cxn ang="0">
                <a:pos x="410" y="113"/>
              </a:cxn>
              <a:cxn ang="0">
                <a:pos x="411" y="113"/>
              </a:cxn>
              <a:cxn ang="0">
                <a:pos x="424" y="112"/>
              </a:cxn>
              <a:cxn ang="0">
                <a:pos x="508" y="147"/>
              </a:cxn>
              <a:cxn ang="0">
                <a:pos x="542" y="230"/>
              </a:cxn>
              <a:cxn ang="0">
                <a:pos x="542" y="230"/>
              </a:cxn>
              <a:cxn ang="0">
                <a:pos x="508" y="313"/>
              </a:cxn>
              <a:cxn ang="0">
                <a:pos x="426" y="348"/>
              </a:cxn>
              <a:cxn ang="0">
                <a:pos x="425" y="348"/>
              </a:cxn>
              <a:cxn ang="0">
                <a:pos x="424" y="348"/>
              </a:cxn>
              <a:cxn ang="0">
                <a:pos x="79" y="348"/>
              </a:cxn>
              <a:cxn ang="0">
                <a:pos x="78" y="348"/>
              </a:cxn>
              <a:cxn ang="0">
                <a:pos x="78" y="348"/>
              </a:cxn>
              <a:cxn ang="0">
                <a:pos x="78" y="348"/>
              </a:cxn>
              <a:cxn ang="0">
                <a:pos x="78" y="348"/>
              </a:cxn>
              <a:cxn ang="0">
                <a:pos x="23" y="325"/>
              </a:cxn>
              <a:cxn ang="0">
                <a:pos x="23" y="325"/>
              </a:cxn>
              <a:cxn ang="0">
                <a:pos x="0" y="270"/>
              </a:cxn>
              <a:cxn ang="0">
                <a:pos x="23" y="215"/>
              </a:cxn>
              <a:cxn ang="0">
                <a:pos x="23" y="215"/>
              </a:cxn>
              <a:cxn ang="0">
                <a:pos x="23" y="215"/>
              </a:cxn>
              <a:cxn ang="0">
                <a:pos x="78" y="192"/>
              </a:cxn>
            </a:cxnLst>
            <a:rect l="0" t="0" r="r" b="b"/>
            <a:pathLst>
              <a:path w="542" h="348">
                <a:moveTo>
                  <a:pt x="78" y="192"/>
                </a:moveTo>
                <a:cubicBezTo>
                  <a:pt x="80" y="192"/>
                  <a:pt x="81" y="192"/>
                  <a:pt x="83" y="192"/>
                </a:cubicBezTo>
                <a:cubicBezTo>
                  <a:pt x="82" y="190"/>
                  <a:pt x="81" y="188"/>
                  <a:pt x="80" y="186"/>
                </a:cubicBezTo>
                <a:cubicBezTo>
                  <a:pt x="78" y="179"/>
                  <a:pt x="77" y="171"/>
                  <a:pt x="77" y="164"/>
                </a:cubicBezTo>
                <a:cubicBezTo>
                  <a:pt x="77" y="142"/>
                  <a:pt x="86" y="123"/>
                  <a:pt x="100" y="109"/>
                </a:cubicBezTo>
                <a:cubicBezTo>
                  <a:pt x="100" y="109"/>
                  <a:pt x="100" y="109"/>
                  <a:pt x="100" y="109"/>
                </a:cubicBezTo>
                <a:cubicBezTo>
                  <a:pt x="100" y="109"/>
                  <a:pt x="100" y="109"/>
                  <a:pt x="100" y="109"/>
                </a:cubicBezTo>
                <a:cubicBezTo>
                  <a:pt x="114" y="95"/>
                  <a:pt x="134" y="86"/>
                  <a:pt x="155" y="86"/>
                </a:cubicBezTo>
                <a:cubicBezTo>
                  <a:pt x="155" y="86"/>
                  <a:pt x="155" y="86"/>
                  <a:pt x="155" y="86"/>
                </a:cubicBezTo>
                <a:cubicBezTo>
                  <a:pt x="160" y="86"/>
                  <a:pt x="165" y="86"/>
                  <a:pt x="169" y="87"/>
                </a:cubicBezTo>
                <a:cubicBezTo>
                  <a:pt x="171" y="88"/>
                  <a:pt x="173" y="88"/>
                  <a:pt x="174" y="88"/>
                </a:cubicBezTo>
                <a:cubicBezTo>
                  <a:pt x="181" y="64"/>
                  <a:pt x="194" y="43"/>
                  <a:pt x="213" y="27"/>
                </a:cubicBezTo>
                <a:cubicBezTo>
                  <a:pt x="214" y="27"/>
                  <a:pt x="214" y="27"/>
                  <a:pt x="214" y="27"/>
                </a:cubicBezTo>
                <a:cubicBezTo>
                  <a:pt x="234" y="10"/>
                  <a:pt x="260" y="0"/>
                  <a:pt x="288" y="0"/>
                </a:cubicBezTo>
                <a:cubicBezTo>
                  <a:pt x="321" y="0"/>
                  <a:pt x="350" y="13"/>
                  <a:pt x="372" y="34"/>
                </a:cubicBezTo>
                <a:cubicBezTo>
                  <a:pt x="392" y="55"/>
                  <a:pt x="405" y="83"/>
                  <a:pt x="406" y="114"/>
                </a:cubicBezTo>
                <a:cubicBezTo>
                  <a:pt x="408" y="113"/>
                  <a:pt x="409" y="113"/>
                  <a:pt x="410" y="113"/>
                </a:cubicBezTo>
                <a:cubicBezTo>
                  <a:pt x="411" y="113"/>
                  <a:pt x="411" y="113"/>
                  <a:pt x="411" y="113"/>
                </a:cubicBezTo>
                <a:cubicBezTo>
                  <a:pt x="415" y="112"/>
                  <a:pt x="420" y="112"/>
                  <a:pt x="424" y="112"/>
                </a:cubicBezTo>
                <a:cubicBezTo>
                  <a:pt x="457" y="112"/>
                  <a:pt x="486" y="125"/>
                  <a:pt x="508" y="147"/>
                </a:cubicBezTo>
                <a:cubicBezTo>
                  <a:pt x="529" y="168"/>
                  <a:pt x="542" y="197"/>
                  <a:pt x="542" y="230"/>
                </a:cubicBezTo>
                <a:cubicBezTo>
                  <a:pt x="542" y="230"/>
                  <a:pt x="542" y="230"/>
                  <a:pt x="542" y="230"/>
                </a:cubicBezTo>
                <a:cubicBezTo>
                  <a:pt x="542" y="262"/>
                  <a:pt x="529" y="292"/>
                  <a:pt x="508" y="313"/>
                </a:cubicBezTo>
                <a:cubicBezTo>
                  <a:pt x="487" y="334"/>
                  <a:pt x="458" y="347"/>
                  <a:pt x="426" y="348"/>
                </a:cubicBezTo>
                <a:cubicBezTo>
                  <a:pt x="425" y="348"/>
                  <a:pt x="425" y="348"/>
                  <a:pt x="425" y="348"/>
                </a:cubicBezTo>
                <a:cubicBezTo>
                  <a:pt x="424" y="348"/>
                  <a:pt x="424" y="348"/>
                  <a:pt x="424" y="348"/>
                </a:cubicBezTo>
                <a:cubicBezTo>
                  <a:pt x="79" y="348"/>
                  <a:pt x="79" y="348"/>
                  <a:pt x="79" y="348"/>
                </a:cubicBezTo>
                <a:cubicBezTo>
                  <a:pt x="78" y="348"/>
                  <a:pt x="78" y="348"/>
                  <a:pt x="78" y="348"/>
                </a:cubicBezTo>
                <a:cubicBezTo>
                  <a:pt x="78" y="348"/>
                  <a:pt x="78" y="348"/>
                  <a:pt x="78" y="348"/>
                </a:cubicBezTo>
                <a:cubicBezTo>
                  <a:pt x="78" y="348"/>
                  <a:pt x="78" y="348"/>
                  <a:pt x="78" y="348"/>
                </a:cubicBezTo>
                <a:cubicBezTo>
                  <a:pt x="78" y="348"/>
                  <a:pt x="78" y="348"/>
                  <a:pt x="78" y="348"/>
                </a:cubicBezTo>
                <a:cubicBezTo>
                  <a:pt x="57" y="348"/>
                  <a:pt x="37" y="339"/>
                  <a:pt x="23" y="325"/>
                </a:cubicBezTo>
                <a:cubicBezTo>
                  <a:pt x="23" y="325"/>
                  <a:pt x="23" y="325"/>
                  <a:pt x="23" y="325"/>
                </a:cubicBezTo>
                <a:cubicBezTo>
                  <a:pt x="9" y="311"/>
                  <a:pt x="0" y="291"/>
                  <a:pt x="0" y="270"/>
                </a:cubicBezTo>
                <a:cubicBezTo>
                  <a:pt x="0" y="248"/>
                  <a:pt x="9" y="229"/>
                  <a:pt x="23" y="215"/>
                </a:cubicBezTo>
                <a:cubicBezTo>
                  <a:pt x="23" y="215"/>
                  <a:pt x="23" y="215"/>
                  <a:pt x="23" y="215"/>
                </a:cubicBezTo>
                <a:cubicBezTo>
                  <a:pt x="23" y="215"/>
                  <a:pt x="23" y="215"/>
                  <a:pt x="23" y="215"/>
                </a:cubicBezTo>
                <a:cubicBezTo>
                  <a:pt x="37" y="201"/>
                  <a:pt x="57" y="192"/>
                  <a:pt x="78" y="192"/>
                </a:cubicBezTo>
                <a:close/>
              </a:path>
            </a:pathLst>
          </a:custGeom>
          <a:solidFill>
            <a:schemeClr val="accent5">
              <a:alpha val="5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5">
            <a:extLst>
              <a:ext uri="{FF2B5EF4-FFF2-40B4-BE49-F238E27FC236}">
                <a16:creationId xmlns:a16="http://schemas.microsoft.com/office/drawing/2014/main" id="{2401E005-1359-3946-BB4E-C992400E2FEF}"/>
              </a:ext>
            </a:extLst>
          </p:cNvPr>
          <p:cNvSpPr>
            <a:spLocks/>
          </p:cNvSpPr>
          <p:nvPr/>
        </p:nvSpPr>
        <p:spPr bwMode="auto">
          <a:xfrm>
            <a:off x="1205100" y="2442000"/>
            <a:ext cx="2403517" cy="1551362"/>
          </a:xfrm>
          <a:custGeom>
            <a:avLst/>
            <a:gdLst/>
            <a:ahLst/>
            <a:cxnLst>
              <a:cxn ang="0">
                <a:pos x="78" y="192"/>
              </a:cxn>
              <a:cxn ang="0">
                <a:pos x="83" y="192"/>
              </a:cxn>
              <a:cxn ang="0">
                <a:pos x="80" y="186"/>
              </a:cxn>
              <a:cxn ang="0">
                <a:pos x="77" y="164"/>
              </a:cxn>
              <a:cxn ang="0">
                <a:pos x="100" y="109"/>
              </a:cxn>
              <a:cxn ang="0">
                <a:pos x="100" y="109"/>
              </a:cxn>
              <a:cxn ang="0">
                <a:pos x="100" y="109"/>
              </a:cxn>
              <a:cxn ang="0">
                <a:pos x="155" y="86"/>
              </a:cxn>
              <a:cxn ang="0">
                <a:pos x="155" y="86"/>
              </a:cxn>
              <a:cxn ang="0">
                <a:pos x="169" y="87"/>
              </a:cxn>
              <a:cxn ang="0">
                <a:pos x="174" y="88"/>
              </a:cxn>
              <a:cxn ang="0">
                <a:pos x="213" y="27"/>
              </a:cxn>
              <a:cxn ang="0">
                <a:pos x="214" y="27"/>
              </a:cxn>
              <a:cxn ang="0">
                <a:pos x="288" y="0"/>
              </a:cxn>
              <a:cxn ang="0">
                <a:pos x="372" y="34"/>
              </a:cxn>
              <a:cxn ang="0">
                <a:pos x="406" y="114"/>
              </a:cxn>
              <a:cxn ang="0">
                <a:pos x="410" y="113"/>
              </a:cxn>
              <a:cxn ang="0">
                <a:pos x="411" y="113"/>
              </a:cxn>
              <a:cxn ang="0">
                <a:pos x="424" y="112"/>
              </a:cxn>
              <a:cxn ang="0">
                <a:pos x="508" y="147"/>
              </a:cxn>
              <a:cxn ang="0">
                <a:pos x="542" y="230"/>
              </a:cxn>
              <a:cxn ang="0">
                <a:pos x="542" y="230"/>
              </a:cxn>
              <a:cxn ang="0">
                <a:pos x="508" y="313"/>
              </a:cxn>
              <a:cxn ang="0">
                <a:pos x="426" y="348"/>
              </a:cxn>
              <a:cxn ang="0">
                <a:pos x="425" y="348"/>
              </a:cxn>
              <a:cxn ang="0">
                <a:pos x="424" y="348"/>
              </a:cxn>
              <a:cxn ang="0">
                <a:pos x="79" y="348"/>
              </a:cxn>
              <a:cxn ang="0">
                <a:pos x="78" y="348"/>
              </a:cxn>
              <a:cxn ang="0">
                <a:pos x="78" y="348"/>
              </a:cxn>
              <a:cxn ang="0">
                <a:pos x="78" y="348"/>
              </a:cxn>
              <a:cxn ang="0">
                <a:pos x="78" y="348"/>
              </a:cxn>
              <a:cxn ang="0">
                <a:pos x="23" y="325"/>
              </a:cxn>
              <a:cxn ang="0">
                <a:pos x="23" y="325"/>
              </a:cxn>
              <a:cxn ang="0">
                <a:pos x="0" y="270"/>
              </a:cxn>
              <a:cxn ang="0">
                <a:pos x="23" y="215"/>
              </a:cxn>
              <a:cxn ang="0">
                <a:pos x="23" y="215"/>
              </a:cxn>
              <a:cxn ang="0">
                <a:pos x="23" y="215"/>
              </a:cxn>
              <a:cxn ang="0">
                <a:pos x="78" y="192"/>
              </a:cxn>
            </a:cxnLst>
            <a:rect l="0" t="0" r="r" b="b"/>
            <a:pathLst>
              <a:path w="542" h="348">
                <a:moveTo>
                  <a:pt x="78" y="192"/>
                </a:moveTo>
                <a:cubicBezTo>
                  <a:pt x="80" y="192"/>
                  <a:pt x="81" y="192"/>
                  <a:pt x="83" y="192"/>
                </a:cubicBezTo>
                <a:cubicBezTo>
                  <a:pt x="82" y="190"/>
                  <a:pt x="81" y="188"/>
                  <a:pt x="80" y="186"/>
                </a:cubicBezTo>
                <a:cubicBezTo>
                  <a:pt x="78" y="179"/>
                  <a:pt x="77" y="171"/>
                  <a:pt x="77" y="164"/>
                </a:cubicBezTo>
                <a:cubicBezTo>
                  <a:pt x="77" y="142"/>
                  <a:pt x="86" y="123"/>
                  <a:pt x="100" y="109"/>
                </a:cubicBezTo>
                <a:cubicBezTo>
                  <a:pt x="100" y="109"/>
                  <a:pt x="100" y="109"/>
                  <a:pt x="100" y="109"/>
                </a:cubicBezTo>
                <a:cubicBezTo>
                  <a:pt x="100" y="109"/>
                  <a:pt x="100" y="109"/>
                  <a:pt x="100" y="109"/>
                </a:cubicBezTo>
                <a:cubicBezTo>
                  <a:pt x="114" y="95"/>
                  <a:pt x="134" y="86"/>
                  <a:pt x="155" y="86"/>
                </a:cubicBezTo>
                <a:cubicBezTo>
                  <a:pt x="155" y="86"/>
                  <a:pt x="155" y="86"/>
                  <a:pt x="155" y="86"/>
                </a:cubicBezTo>
                <a:cubicBezTo>
                  <a:pt x="160" y="86"/>
                  <a:pt x="165" y="86"/>
                  <a:pt x="169" y="87"/>
                </a:cubicBezTo>
                <a:cubicBezTo>
                  <a:pt x="171" y="88"/>
                  <a:pt x="173" y="88"/>
                  <a:pt x="174" y="88"/>
                </a:cubicBezTo>
                <a:cubicBezTo>
                  <a:pt x="181" y="64"/>
                  <a:pt x="194" y="43"/>
                  <a:pt x="213" y="27"/>
                </a:cubicBezTo>
                <a:cubicBezTo>
                  <a:pt x="214" y="27"/>
                  <a:pt x="214" y="27"/>
                  <a:pt x="214" y="27"/>
                </a:cubicBezTo>
                <a:cubicBezTo>
                  <a:pt x="234" y="10"/>
                  <a:pt x="260" y="0"/>
                  <a:pt x="288" y="0"/>
                </a:cubicBezTo>
                <a:cubicBezTo>
                  <a:pt x="321" y="0"/>
                  <a:pt x="350" y="13"/>
                  <a:pt x="372" y="34"/>
                </a:cubicBezTo>
                <a:cubicBezTo>
                  <a:pt x="392" y="55"/>
                  <a:pt x="405" y="83"/>
                  <a:pt x="406" y="114"/>
                </a:cubicBezTo>
                <a:cubicBezTo>
                  <a:pt x="408" y="113"/>
                  <a:pt x="409" y="113"/>
                  <a:pt x="410" y="113"/>
                </a:cubicBezTo>
                <a:cubicBezTo>
                  <a:pt x="411" y="113"/>
                  <a:pt x="411" y="113"/>
                  <a:pt x="411" y="113"/>
                </a:cubicBezTo>
                <a:cubicBezTo>
                  <a:pt x="415" y="112"/>
                  <a:pt x="420" y="112"/>
                  <a:pt x="424" y="112"/>
                </a:cubicBezTo>
                <a:cubicBezTo>
                  <a:pt x="457" y="112"/>
                  <a:pt x="486" y="125"/>
                  <a:pt x="508" y="147"/>
                </a:cubicBezTo>
                <a:cubicBezTo>
                  <a:pt x="529" y="168"/>
                  <a:pt x="542" y="197"/>
                  <a:pt x="542" y="230"/>
                </a:cubicBezTo>
                <a:cubicBezTo>
                  <a:pt x="542" y="230"/>
                  <a:pt x="542" y="230"/>
                  <a:pt x="542" y="230"/>
                </a:cubicBezTo>
                <a:cubicBezTo>
                  <a:pt x="542" y="262"/>
                  <a:pt x="529" y="292"/>
                  <a:pt x="508" y="313"/>
                </a:cubicBezTo>
                <a:cubicBezTo>
                  <a:pt x="487" y="334"/>
                  <a:pt x="458" y="347"/>
                  <a:pt x="426" y="348"/>
                </a:cubicBezTo>
                <a:cubicBezTo>
                  <a:pt x="425" y="348"/>
                  <a:pt x="425" y="348"/>
                  <a:pt x="425" y="348"/>
                </a:cubicBezTo>
                <a:cubicBezTo>
                  <a:pt x="424" y="348"/>
                  <a:pt x="424" y="348"/>
                  <a:pt x="424" y="348"/>
                </a:cubicBezTo>
                <a:cubicBezTo>
                  <a:pt x="79" y="348"/>
                  <a:pt x="79" y="348"/>
                  <a:pt x="79" y="348"/>
                </a:cubicBezTo>
                <a:cubicBezTo>
                  <a:pt x="78" y="348"/>
                  <a:pt x="78" y="348"/>
                  <a:pt x="78" y="348"/>
                </a:cubicBezTo>
                <a:cubicBezTo>
                  <a:pt x="78" y="348"/>
                  <a:pt x="78" y="348"/>
                  <a:pt x="78" y="348"/>
                </a:cubicBezTo>
                <a:cubicBezTo>
                  <a:pt x="78" y="348"/>
                  <a:pt x="78" y="348"/>
                  <a:pt x="78" y="348"/>
                </a:cubicBezTo>
                <a:cubicBezTo>
                  <a:pt x="78" y="348"/>
                  <a:pt x="78" y="348"/>
                  <a:pt x="78" y="348"/>
                </a:cubicBezTo>
                <a:cubicBezTo>
                  <a:pt x="57" y="348"/>
                  <a:pt x="37" y="339"/>
                  <a:pt x="23" y="325"/>
                </a:cubicBezTo>
                <a:cubicBezTo>
                  <a:pt x="23" y="325"/>
                  <a:pt x="23" y="325"/>
                  <a:pt x="23" y="325"/>
                </a:cubicBezTo>
                <a:cubicBezTo>
                  <a:pt x="9" y="311"/>
                  <a:pt x="0" y="291"/>
                  <a:pt x="0" y="270"/>
                </a:cubicBezTo>
                <a:cubicBezTo>
                  <a:pt x="0" y="248"/>
                  <a:pt x="9" y="229"/>
                  <a:pt x="23" y="215"/>
                </a:cubicBezTo>
                <a:cubicBezTo>
                  <a:pt x="23" y="215"/>
                  <a:pt x="23" y="215"/>
                  <a:pt x="23" y="215"/>
                </a:cubicBezTo>
                <a:cubicBezTo>
                  <a:pt x="23" y="215"/>
                  <a:pt x="23" y="215"/>
                  <a:pt x="23" y="215"/>
                </a:cubicBezTo>
                <a:cubicBezTo>
                  <a:pt x="37" y="201"/>
                  <a:pt x="57" y="192"/>
                  <a:pt x="78" y="192"/>
                </a:cubicBezTo>
                <a:close/>
              </a:path>
            </a:pathLst>
          </a:custGeom>
          <a:solidFill>
            <a:schemeClr val="accent5">
              <a:alpha val="5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6" name="Straight Connector 5">
            <a:extLst>
              <a:ext uri="{FF2B5EF4-FFF2-40B4-BE49-F238E27FC236}">
                <a16:creationId xmlns:a16="http://schemas.microsoft.com/office/drawing/2014/main" id="{5A987E71-31E0-A947-A762-46C37F3672F8}"/>
              </a:ext>
            </a:extLst>
          </p:cNvPr>
          <p:cNvCxnSpPr>
            <a:cxnSpLocks/>
          </p:cNvCxnSpPr>
          <p:nvPr/>
        </p:nvCxnSpPr>
        <p:spPr>
          <a:xfrm flipV="1">
            <a:off x="6397350" y="3205380"/>
            <a:ext cx="697208" cy="535603"/>
          </a:xfrm>
          <a:prstGeom prst="line">
            <a:avLst/>
          </a:prstGeom>
          <a:ln w="38100">
            <a:solidFill>
              <a:schemeClr val="accent5">
                <a:alpha val="52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088F17-8ED6-A642-AE37-E0C992F68C10}"/>
              </a:ext>
            </a:extLst>
          </p:cNvPr>
          <p:cNvCxnSpPr>
            <a:cxnSpLocks/>
          </p:cNvCxnSpPr>
          <p:nvPr/>
        </p:nvCxnSpPr>
        <p:spPr>
          <a:xfrm>
            <a:off x="6930292" y="4505849"/>
            <a:ext cx="1755258" cy="660846"/>
          </a:xfrm>
          <a:prstGeom prst="line">
            <a:avLst/>
          </a:prstGeom>
          <a:ln w="38100">
            <a:solidFill>
              <a:schemeClr val="accent5">
                <a:alpha val="52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70C47B-B6C8-654D-9CB5-512FF289B183}"/>
              </a:ext>
            </a:extLst>
          </p:cNvPr>
          <p:cNvCxnSpPr>
            <a:cxnSpLocks/>
          </p:cNvCxnSpPr>
          <p:nvPr/>
        </p:nvCxnSpPr>
        <p:spPr>
          <a:xfrm flipH="1" flipV="1">
            <a:off x="3592681" y="3778101"/>
            <a:ext cx="1424163" cy="289944"/>
          </a:xfrm>
          <a:prstGeom prst="line">
            <a:avLst/>
          </a:prstGeom>
          <a:ln w="38100">
            <a:solidFill>
              <a:schemeClr val="accent5">
                <a:alpha val="52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772D919-5C15-DD4B-8098-EBA47B493329}"/>
              </a:ext>
            </a:extLst>
          </p:cNvPr>
          <p:cNvCxnSpPr>
            <a:cxnSpLocks/>
          </p:cNvCxnSpPr>
          <p:nvPr/>
        </p:nvCxnSpPr>
        <p:spPr>
          <a:xfrm flipH="1">
            <a:off x="4247278" y="4699500"/>
            <a:ext cx="642340" cy="436312"/>
          </a:xfrm>
          <a:prstGeom prst="line">
            <a:avLst/>
          </a:prstGeom>
          <a:ln w="38100">
            <a:solidFill>
              <a:schemeClr val="accent5">
                <a:alpha val="52000"/>
              </a:schemeClr>
            </a:solidFill>
          </a:ln>
        </p:spPr>
        <p:style>
          <a:lnRef idx="1">
            <a:schemeClr val="accent1"/>
          </a:lnRef>
          <a:fillRef idx="0">
            <a:schemeClr val="accent1"/>
          </a:fillRef>
          <a:effectRef idx="0">
            <a:schemeClr val="accent1"/>
          </a:effectRef>
          <a:fontRef idx="minor">
            <a:schemeClr val="tx1"/>
          </a:fontRef>
        </p:style>
      </p:cxnSp>
      <p:sp>
        <p:nvSpPr>
          <p:cNvPr id="40" name="Freeform 25">
            <a:extLst>
              <a:ext uri="{FF2B5EF4-FFF2-40B4-BE49-F238E27FC236}">
                <a16:creationId xmlns:a16="http://schemas.microsoft.com/office/drawing/2014/main" id="{8393B224-F238-164A-8580-616D559B785C}"/>
              </a:ext>
            </a:extLst>
          </p:cNvPr>
          <p:cNvSpPr>
            <a:spLocks/>
          </p:cNvSpPr>
          <p:nvPr/>
        </p:nvSpPr>
        <p:spPr bwMode="auto">
          <a:xfrm>
            <a:off x="3025601" y="2451875"/>
            <a:ext cx="1287461" cy="830998"/>
          </a:xfrm>
          <a:custGeom>
            <a:avLst/>
            <a:gdLst/>
            <a:ahLst/>
            <a:cxnLst>
              <a:cxn ang="0">
                <a:pos x="78" y="192"/>
              </a:cxn>
              <a:cxn ang="0">
                <a:pos x="83" y="192"/>
              </a:cxn>
              <a:cxn ang="0">
                <a:pos x="80" y="186"/>
              </a:cxn>
              <a:cxn ang="0">
                <a:pos x="77" y="164"/>
              </a:cxn>
              <a:cxn ang="0">
                <a:pos x="100" y="109"/>
              </a:cxn>
              <a:cxn ang="0">
                <a:pos x="100" y="109"/>
              </a:cxn>
              <a:cxn ang="0">
                <a:pos x="100" y="109"/>
              </a:cxn>
              <a:cxn ang="0">
                <a:pos x="155" y="86"/>
              </a:cxn>
              <a:cxn ang="0">
                <a:pos x="155" y="86"/>
              </a:cxn>
              <a:cxn ang="0">
                <a:pos x="169" y="87"/>
              </a:cxn>
              <a:cxn ang="0">
                <a:pos x="174" y="88"/>
              </a:cxn>
              <a:cxn ang="0">
                <a:pos x="213" y="27"/>
              </a:cxn>
              <a:cxn ang="0">
                <a:pos x="214" y="27"/>
              </a:cxn>
              <a:cxn ang="0">
                <a:pos x="288" y="0"/>
              </a:cxn>
              <a:cxn ang="0">
                <a:pos x="372" y="34"/>
              </a:cxn>
              <a:cxn ang="0">
                <a:pos x="406" y="114"/>
              </a:cxn>
              <a:cxn ang="0">
                <a:pos x="410" y="113"/>
              </a:cxn>
              <a:cxn ang="0">
                <a:pos x="411" y="113"/>
              </a:cxn>
              <a:cxn ang="0">
                <a:pos x="424" y="112"/>
              </a:cxn>
              <a:cxn ang="0">
                <a:pos x="508" y="147"/>
              </a:cxn>
              <a:cxn ang="0">
                <a:pos x="542" y="230"/>
              </a:cxn>
              <a:cxn ang="0">
                <a:pos x="542" y="230"/>
              </a:cxn>
              <a:cxn ang="0">
                <a:pos x="508" y="313"/>
              </a:cxn>
              <a:cxn ang="0">
                <a:pos x="426" y="348"/>
              </a:cxn>
              <a:cxn ang="0">
                <a:pos x="425" y="348"/>
              </a:cxn>
              <a:cxn ang="0">
                <a:pos x="424" y="348"/>
              </a:cxn>
              <a:cxn ang="0">
                <a:pos x="79" y="348"/>
              </a:cxn>
              <a:cxn ang="0">
                <a:pos x="78" y="348"/>
              </a:cxn>
              <a:cxn ang="0">
                <a:pos x="78" y="348"/>
              </a:cxn>
              <a:cxn ang="0">
                <a:pos x="78" y="348"/>
              </a:cxn>
              <a:cxn ang="0">
                <a:pos x="78" y="348"/>
              </a:cxn>
              <a:cxn ang="0">
                <a:pos x="23" y="325"/>
              </a:cxn>
              <a:cxn ang="0">
                <a:pos x="23" y="325"/>
              </a:cxn>
              <a:cxn ang="0">
                <a:pos x="0" y="270"/>
              </a:cxn>
              <a:cxn ang="0">
                <a:pos x="23" y="215"/>
              </a:cxn>
              <a:cxn ang="0">
                <a:pos x="23" y="215"/>
              </a:cxn>
              <a:cxn ang="0">
                <a:pos x="23" y="215"/>
              </a:cxn>
              <a:cxn ang="0">
                <a:pos x="78" y="192"/>
              </a:cxn>
            </a:cxnLst>
            <a:rect l="0" t="0" r="r" b="b"/>
            <a:pathLst>
              <a:path w="542" h="348">
                <a:moveTo>
                  <a:pt x="78" y="192"/>
                </a:moveTo>
                <a:cubicBezTo>
                  <a:pt x="80" y="192"/>
                  <a:pt x="81" y="192"/>
                  <a:pt x="83" y="192"/>
                </a:cubicBezTo>
                <a:cubicBezTo>
                  <a:pt x="82" y="190"/>
                  <a:pt x="81" y="188"/>
                  <a:pt x="80" y="186"/>
                </a:cubicBezTo>
                <a:cubicBezTo>
                  <a:pt x="78" y="179"/>
                  <a:pt x="77" y="171"/>
                  <a:pt x="77" y="164"/>
                </a:cubicBezTo>
                <a:cubicBezTo>
                  <a:pt x="77" y="142"/>
                  <a:pt x="86" y="123"/>
                  <a:pt x="100" y="109"/>
                </a:cubicBezTo>
                <a:cubicBezTo>
                  <a:pt x="100" y="109"/>
                  <a:pt x="100" y="109"/>
                  <a:pt x="100" y="109"/>
                </a:cubicBezTo>
                <a:cubicBezTo>
                  <a:pt x="100" y="109"/>
                  <a:pt x="100" y="109"/>
                  <a:pt x="100" y="109"/>
                </a:cubicBezTo>
                <a:cubicBezTo>
                  <a:pt x="114" y="95"/>
                  <a:pt x="134" y="86"/>
                  <a:pt x="155" y="86"/>
                </a:cubicBezTo>
                <a:cubicBezTo>
                  <a:pt x="155" y="86"/>
                  <a:pt x="155" y="86"/>
                  <a:pt x="155" y="86"/>
                </a:cubicBezTo>
                <a:cubicBezTo>
                  <a:pt x="160" y="86"/>
                  <a:pt x="165" y="86"/>
                  <a:pt x="169" y="87"/>
                </a:cubicBezTo>
                <a:cubicBezTo>
                  <a:pt x="171" y="88"/>
                  <a:pt x="173" y="88"/>
                  <a:pt x="174" y="88"/>
                </a:cubicBezTo>
                <a:cubicBezTo>
                  <a:pt x="181" y="64"/>
                  <a:pt x="194" y="43"/>
                  <a:pt x="213" y="27"/>
                </a:cubicBezTo>
                <a:cubicBezTo>
                  <a:pt x="214" y="27"/>
                  <a:pt x="214" y="27"/>
                  <a:pt x="214" y="27"/>
                </a:cubicBezTo>
                <a:cubicBezTo>
                  <a:pt x="234" y="10"/>
                  <a:pt x="260" y="0"/>
                  <a:pt x="288" y="0"/>
                </a:cubicBezTo>
                <a:cubicBezTo>
                  <a:pt x="321" y="0"/>
                  <a:pt x="350" y="13"/>
                  <a:pt x="372" y="34"/>
                </a:cubicBezTo>
                <a:cubicBezTo>
                  <a:pt x="392" y="55"/>
                  <a:pt x="405" y="83"/>
                  <a:pt x="406" y="114"/>
                </a:cubicBezTo>
                <a:cubicBezTo>
                  <a:pt x="408" y="113"/>
                  <a:pt x="409" y="113"/>
                  <a:pt x="410" y="113"/>
                </a:cubicBezTo>
                <a:cubicBezTo>
                  <a:pt x="411" y="113"/>
                  <a:pt x="411" y="113"/>
                  <a:pt x="411" y="113"/>
                </a:cubicBezTo>
                <a:cubicBezTo>
                  <a:pt x="415" y="112"/>
                  <a:pt x="420" y="112"/>
                  <a:pt x="424" y="112"/>
                </a:cubicBezTo>
                <a:cubicBezTo>
                  <a:pt x="457" y="112"/>
                  <a:pt x="486" y="125"/>
                  <a:pt x="508" y="147"/>
                </a:cubicBezTo>
                <a:cubicBezTo>
                  <a:pt x="529" y="168"/>
                  <a:pt x="542" y="197"/>
                  <a:pt x="542" y="230"/>
                </a:cubicBezTo>
                <a:cubicBezTo>
                  <a:pt x="542" y="230"/>
                  <a:pt x="542" y="230"/>
                  <a:pt x="542" y="230"/>
                </a:cubicBezTo>
                <a:cubicBezTo>
                  <a:pt x="542" y="262"/>
                  <a:pt x="529" y="292"/>
                  <a:pt x="508" y="313"/>
                </a:cubicBezTo>
                <a:cubicBezTo>
                  <a:pt x="487" y="334"/>
                  <a:pt x="458" y="347"/>
                  <a:pt x="426" y="348"/>
                </a:cubicBezTo>
                <a:cubicBezTo>
                  <a:pt x="425" y="348"/>
                  <a:pt x="425" y="348"/>
                  <a:pt x="425" y="348"/>
                </a:cubicBezTo>
                <a:cubicBezTo>
                  <a:pt x="424" y="348"/>
                  <a:pt x="424" y="348"/>
                  <a:pt x="424" y="348"/>
                </a:cubicBezTo>
                <a:cubicBezTo>
                  <a:pt x="79" y="348"/>
                  <a:pt x="79" y="348"/>
                  <a:pt x="79" y="348"/>
                </a:cubicBezTo>
                <a:cubicBezTo>
                  <a:pt x="78" y="348"/>
                  <a:pt x="78" y="348"/>
                  <a:pt x="78" y="348"/>
                </a:cubicBezTo>
                <a:cubicBezTo>
                  <a:pt x="78" y="348"/>
                  <a:pt x="78" y="348"/>
                  <a:pt x="78" y="348"/>
                </a:cubicBezTo>
                <a:cubicBezTo>
                  <a:pt x="78" y="348"/>
                  <a:pt x="78" y="348"/>
                  <a:pt x="78" y="348"/>
                </a:cubicBezTo>
                <a:cubicBezTo>
                  <a:pt x="78" y="348"/>
                  <a:pt x="78" y="348"/>
                  <a:pt x="78" y="348"/>
                </a:cubicBezTo>
                <a:cubicBezTo>
                  <a:pt x="57" y="348"/>
                  <a:pt x="37" y="339"/>
                  <a:pt x="23" y="325"/>
                </a:cubicBezTo>
                <a:cubicBezTo>
                  <a:pt x="23" y="325"/>
                  <a:pt x="23" y="325"/>
                  <a:pt x="23" y="325"/>
                </a:cubicBezTo>
                <a:cubicBezTo>
                  <a:pt x="9" y="311"/>
                  <a:pt x="0" y="291"/>
                  <a:pt x="0" y="270"/>
                </a:cubicBezTo>
                <a:cubicBezTo>
                  <a:pt x="0" y="248"/>
                  <a:pt x="9" y="229"/>
                  <a:pt x="23" y="215"/>
                </a:cubicBezTo>
                <a:cubicBezTo>
                  <a:pt x="23" y="215"/>
                  <a:pt x="23" y="215"/>
                  <a:pt x="23" y="215"/>
                </a:cubicBezTo>
                <a:cubicBezTo>
                  <a:pt x="23" y="215"/>
                  <a:pt x="23" y="215"/>
                  <a:pt x="23" y="215"/>
                </a:cubicBezTo>
                <a:cubicBezTo>
                  <a:pt x="37" y="201"/>
                  <a:pt x="57" y="192"/>
                  <a:pt x="78" y="192"/>
                </a:cubicBezTo>
                <a:close/>
              </a:path>
            </a:pathLst>
          </a:custGeom>
          <a:solidFill>
            <a:schemeClr val="tx2">
              <a:alpha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25">
            <a:extLst>
              <a:ext uri="{FF2B5EF4-FFF2-40B4-BE49-F238E27FC236}">
                <a16:creationId xmlns:a16="http://schemas.microsoft.com/office/drawing/2014/main" id="{3A7F00DC-2B81-9A46-A07A-7DCA62EA9852}"/>
              </a:ext>
            </a:extLst>
          </p:cNvPr>
          <p:cNvSpPr>
            <a:spLocks/>
          </p:cNvSpPr>
          <p:nvPr/>
        </p:nvSpPr>
        <p:spPr bwMode="auto">
          <a:xfrm>
            <a:off x="362739" y="2606010"/>
            <a:ext cx="1488510" cy="960766"/>
          </a:xfrm>
          <a:custGeom>
            <a:avLst/>
            <a:gdLst/>
            <a:ahLst/>
            <a:cxnLst>
              <a:cxn ang="0">
                <a:pos x="78" y="192"/>
              </a:cxn>
              <a:cxn ang="0">
                <a:pos x="83" y="192"/>
              </a:cxn>
              <a:cxn ang="0">
                <a:pos x="80" y="186"/>
              </a:cxn>
              <a:cxn ang="0">
                <a:pos x="77" y="164"/>
              </a:cxn>
              <a:cxn ang="0">
                <a:pos x="100" y="109"/>
              </a:cxn>
              <a:cxn ang="0">
                <a:pos x="100" y="109"/>
              </a:cxn>
              <a:cxn ang="0">
                <a:pos x="100" y="109"/>
              </a:cxn>
              <a:cxn ang="0">
                <a:pos x="155" y="86"/>
              </a:cxn>
              <a:cxn ang="0">
                <a:pos x="155" y="86"/>
              </a:cxn>
              <a:cxn ang="0">
                <a:pos x="169" y="87"/>
              </a:cxn>
              <a:cxn ang="0">
                <a:pos x="174" y="88"/>
              </a:cxn>
              <a:cxn ang="0">
                <a:pos x="213" y="27"/>
              </a:cxn>
              <a:cxn ang="0">
                <a:pos x="214" y="27"/>
              </a:cxn>
              <a:cxn ang="0">
                <a:pos x="288" y="0"/>
              </a:cxn>
              <a:cxn ang="0">
                <a:pos x="372" y="34"/>
              </a:cxn>
              <a:cxn ang="0">
                <a:pos x="406" y="114"/>
              </a:cxn>
              <a:cxn ang="0">
                <a:pos x="410" y="113"/>
              </a:cxn>
              <a:cxn ang="0">
                <a:pos x="411" y="113"/>
              </a:cxn>
              <a:cxn ang="0">
                <a:pos x="424" y="112"/>
              </a:cxn>
              <a:cxn ang="0">
                <a:pos x="508" y="147"/>
              </a:cxn>
              <a:cxn ang="0">
                <a:pos x="542" y="230"/>
              </a:cxn>
              <a:cxn ang="0">
                <a:pos x="542" y="230"/>
              </a:cxn>
              <a:cxn ang="0">
                <a:pos x="508" y="313"/>
              </a:cxn>
              <a:cxn ang="0">
                <a:pos x="426" y="348"/>
              </a:cxn>
              <a:cxn ang="0">
                <a:pos x="425" y="348"/>
              </a:cxn>
              <a:cxn ang="0">
                <a:pos x="424" y="348"/>
              </a:cxn>
              <a:cxn ang="0">
                <a:pos x="79" y="348"/>
              </a:cxn>
              <a:cxn ang="0">
                <a:pos x="78" y="348"/>
              </a:cxn>
              <a:cxn ang="0">
                <a:pos x="78" y="348"/>
              </a:cxn>
              <a:cxn ang="0">
                <a:pos x="78" y="348"/>
              </a:cxn>
              <a:cxn ang="0">
                <a:pos x="78" y="348"/>
              </a:cxn>
              <a:cxn ang="0">
                <a:pos x="23" y="325"/>
              </a:cxn>
              <a:cxn ang="0">
                <a:pos x="23" y="325"/>
              </a:cxn>
              <a:cxn ang="0">
                <a:pos x="0" y="270"/>
              </a:cxn>
              <a:cxn ang="0">
                <a:pos x="23" y="215"/>
              </a:cxn>
              <a:cxn ang="0">
                <a:pos x="23" y="215"/>
              </a:cxn>
              <a:cxn ang="0">
                <a:pos x="23" y="215"/>
              </a:cxn>
              <a:cxn ang="0">
                <a:pos x="78" y="192"/>
              </a:cxn>
            </a:cxnLst>
            <a:rect l="0" t="0" r="r" b="b"/>
            <a:pathLst>
              <a:path w="542" h="348">
                <a:moveTo>
                  <a:pt x="78" y="192"/>
                </a:moveTo>
                <a:cubicBezTo>
                  <a:pt x="80" y="192"/>
                  <a:pt x="81" y="192"/>
                  <a:pt x="83" y="192"/>
                </a:cubicBezTo>
                <a:cubicBezTo>
                  <a:pt x="82" y="190"/>
                  <a:pt x="81" y="188"/>
                  <a:pt x="80" y="186"/>
                </a:cubicBezTo>
                <a:cubicBezTo>
                  <a:pt x="78" y="179"/>
                  <a:pt x="77" y="171"/>
                  <a:pt x="77" y="164"/>
                </a:cubicBezTo>
                <a:cubicBezTo>
                  <a:pt x="77" y="142"/>
                  <a:pt x="86" y="123"/>
                  <a:pt x="100" y="109"/>
                </a:cubicBezTo>
                <a:cubicBezTo>
                  <a:pt x="100" y="109"/>
                  <a:pt x="100" y="109"/>
                  <a:pt x="100" y="109"/>
                </a:cubicBezTo>
                <a:cubicBezTo>
                  <a:pt x="100" y="109"/>
                  <a:pt x="100" y="109"/>
                  <a:pt x="100" y="109"/>
                </a:cubicBezTo>
                <a:cubicBezTo>
                  <a:pt x="114" y="95"/>
                  <a:pt x="134" y="86"/>
                  <a:pt x="155" y="86"/>
                </a:cubicBezTo>
                <a:cubicBezTo>
                  <a:pt x="155" y="86"/>
                  <a:pt x="155" y="86"/>
                  <a:pt x="155" y="86"/>
                </a:cubicBezTo>
                <a:cubicBezTo>
                  <a:pt x="160" y="86"/>
                  <a:pt x="165" y="86"/>
                  <a:pt x="169" y="87"/>
                </a:cubicBezTo>
                <a:cubicBezTo>
                  <a:pt x="171" y="88"/>
                  <a:pt x="173" y="88"/>
                  <a:pt x="174" y="88"/>
                </a:cubicBezTo>
                <a:cubicBezTo>
                  <a:pt x="181" y="64"/>
                  <a:pt x="194" y="43"/>
                  <a:pt x="213" y="27"/>
                </a:cubicBezTo>
                <a:cubicBezTo>
                  <a:pt x="214" y="27"/>
                  <a:pt x="214" y="27"/>
                  <a:pt x="214" y="27"/>
                </a:cubicBezTo>
                <a:cubicBezTo>
                  <a:pt x="234" y="10"/>
                  <a:pt x="260" y="0"/>
                  <a:pt x="288" y="0"/>
                </a:cubicBezTo>
                <a:cubicBezTo>
                  <a:pt x="321" y="0"/>
                  <a:pt x="350" y="13"/>
                  <a:pt x="372" y="34"/>
                </a:cubicBezTo>
                <a:cubicBezTo>
                  <a:pt x="392" y="55"/>
                  <a:pt x="405" y="83"/>
                  <a:pt x="406" y="114"/>
                </a:cubicBezTo>
                <a:cubicBezTo>
                  <a:pt x="408" y="113"/>
                  <a:pt x="409" y="113"/>
                  <a:pt x="410" y="113"/>
                </a:cubicBezTo>
                <a:cubicBezTo>
                  <a:pt x="411" y="113"/>
                  <a:pt x="411" y="113"/>
                  <a:pt x="411" y="113"/>
                </a:cubicBezTo>
                <a:cubicBezTo>
                  <a:pt x="415" y="112"/>
                  <a:pt x="420" y="112"/>
                  <a:pt x="424" y="112"/>
                </a:cubicBezTo>
                <a:cubicBezTo>
                  <a:pt x="457" y="112"/>
                  <a:pt x="486" y="125"/>
                  <a:pt x="508" y="147"/>
                </a:cubicBezTo>
                <a:cubicBezTo>
                  <a:pt x="529" y="168"/>
                  <a:pt x="542" y="197"/>
                  <a:pt x="542" y="230"/>
                </a:cubicBezTo>
                <a:cubicBezTo>
                  <a:pt x="542" y="230"/>
                  <a:pt x="542" y="230"/>
                  <a:pt x="542" y="230"/>
                </a:cubicBezTo>
                <a:cubicBezTo>
                  <a:pt x="542" y="262"/>
                  <a:pt x="529" y="292"/>
                  <a:pt x="508" y="313"/>
                </a:cubicBezTo>
                <a:cubicBezTo>
                  <a:pt x="487" y="334"/>
                  <a:pt x="458" y="347"/>
                  <a:pt x="426" y="348"/>
                </a:cubicBezTo>
                <a:cubicBezTo>
                  <a:pt x="425" y="348"/>
                  <a:pt x="425" y="348"/>
                  <a:pt x="425" y="348"/>
                </a:cubicBezTo>
                <a:cubicBezTo>
                  <a:pt x="424" y="348"/>
                  <a:pt x="424" y="348"/>
                  <a:pt x="424" y="348"/>
                </a:cubicBezTo>
                <a:cubicBezTo>
                  <a:pt x="79" y="348"/>
                  <a:pt x="79" y="348"/>
                  <a:pt x="79" y="348"/>
                </a:cubicBezTo>
                <a:cubicBezTo>
                  <a:pt x="78" y="348"/>
                  <a:pt x="78" y="348"/>
                  <a:pt x="78" y="348"/>
                </a:cubicBezTo>
                <a:cubicBezTo>
                  <a:pt x="78" y="348"/>
                  <a:pt x="78" y="348"/>
                  <a:pt x="78" y="348"/>
                </a:cubicBezTo>
                <a:cubicBezTo>
                  <a:pt x="78" y="348"/>
                  <a:pt x="78" y="348"/>
                  <a:pt x="78" y="348"/>
                </a:cubicBezTo>
                <a:cubicBezTo>
                  <a:pt x="78" y="348"/>
                  <a:pt x="78" y="348"/>
                  <a:pt x="78" y="348"/>
                </a:cubicBezTo>
                <a:cubicBezTo>
                  <a:pt x="57" y="348"/>
                  <a:pt x="37" y="339"/>
                  <a:pt x="23" y="325"/>
                </a:cubicBezTo>
                <a:cubicBezTo>
                  <a:pt x="23" y="325"/>
                  <a:pt x="23" y="325"/>
                  <a:pt x="23" y="325"/>
                </a:cubicBezTo>
                <a:cubicBezTo>
                  <a:pt x="9" y="311"/>
                  <a:pt x="0" y="291"/>
                  <a:pt x="0" y="270"/>
                </a:cubicBezTo>
                <a:cubicBezTo>
                  <a:pt x="0" y="248"/>
                  <a:pt x="9" y="229"/>
                  <a:pt x="23" y="215"/>
                </a:cubicBezTo>
                <a:cubicBezTo>
                  <a:pt x="23" y="215"/>
                  <a:pt x="23" y="215"/>
                  <a:pt x="23" y="215"/>
                </a:cubicBezTo>
                <a:cubicBezTo>
                  <a:pt x="23" y="215"/>
                  <a:pt x="23" y="215"/>
                  <a:pt x="23" y="215"/>
                </a:cubicBezTo>
                <a:cubicBezTo>
                  <a:pt x="37" y="201"/>
                  <a:pt x="57" y="192"/>
                  <a:pt x="78" y="192"/>
                </a:cubicBezTo>
                <a:close/>
              </a:path>
            </a:pathLst>
          </a:custGeom>
          <a:solidFill>
            <a:schemeClr val="tx2">
              <a:alpha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25">
            <a:extLst>
              <a:ext uri="{FF2B5EF4-FFF2-40B4-BE49-F238E27FC236}">
                <a16:creationId xmlns:a16="http://schemas.microsoft.com/office/drawing/2014/main" id="{C2600285-680E-044B-AB87-1EB2D86344C8}"/>
              </a:ext>
            </a:extLst>
          </p:cNvPr>
          <p:cNvSpPr>
            <a:spLocks/>
          </p:cNvSpPr>
          <p:nvPr/>
        </p:nvSpPr>
        <p:spPr bwMode="auto">
          <a:xfrm>
            <a:off x="918348" y="4837648"/>
            <a:ext cx="1488510" cy="960766"/>
          </a:xfrm>
          <a:custGeom>
            <a:avLst/>
            <a:gdLst/>
            <a:ahLst/>
            <a:cxnLst>
              <a:cxn ang="0">
                <a:pos x="78" y="192"/>
              </a:cxn>
              <a:cxn ang="0">
                <a:pos x="83" y="192"/>
              </a:cxn>
              <a:cxn ang="0">
                <a:pos x="80" y="186"/>
              </a:cxn>
              <a:cxn ang="0">
                <a:pos x="77" y="164"/>
              </a:cxn>
              <a:cxn ang="0">
                <a:pos x="100" y="109"/>
              </a:cxn>
              <a:cxn ang="0">
                <a:pos x="100" y="109"/>
              </a:cxn>
              <a:cxn ang="0">
                <a:pos x="100" y="109"/>
              </a:cxn>
              <a:cxn ang="0">
                <a:pos x="155" y="86"/>
              </a:cxn>
              <a:cxn ang="0">
                <a:pos x="155" y="86"/>
              </a:cxn>
              <a:cxn ang="0">
                <a:pos x="169" y="87"/>
              </a:cxn>
              <a:cxn ang="0">
                <a:pos x="174" y="88"/>
              </a:cxn>
              <a:cxn ang="0">
                <a:pos x="213" y="27"/>
              </a:cxn>
              <a:cxn ang="0">
                <a:pos x="214" y="27"/>
              </a:cxn>
              <a:cxn ang="0">
                <a:pos x="288" y="0"/>
              </a:cxn>
              <a:cxn ang="0">
                <a:pos x="372" y="34"/>
              </a:cxn>
              <a:cxn ang="0">
                <a:pos x="406" y="114"/>
              </a:cxn>
              <a:cxn ang="0">
                <a:pos x="410" y="113"/>
              </a:cxn>
              <a:cxn ang="0">
                <a:pos x="411" y="113"/>
              </a:cxn>
              <a:cxn ang="0">
                <a:pos x="424" y="112"/>
              </a:cxn>
              <a:cxn ang="0">
                <a:pos x="508" y="147"/>
              </a:cxn>
              <a:cxn ang="0">
                <a:pos x="542" y="230"/>
              </a:cxn>
              <a:cxn ang="0">
                <a:pos x="542" y="230"/>
              </a:cxn>
              <a:cxn ang="0">
                <a:pos x="508" y="313"/>
              </a:cxn>
              <a:cxn ang="0">
                <a:pos x="426" y="348"/>
              </a:cxn>
              <a:cxn ang="0">
                <a:pos x="425" y="348"/>
              </a:cxn>
              <a:cxn ang="0">
                <a:pos x="424" y="348"/>
              </a:cxn>
              <a:cxn ang="0">
                <a:pos x="79" y="348"/>
              </a:cxn>
              <a:cxn ang="0">
                <a:pos x="78" y="348"/>
              </a:cxn>
              <a:cxn ang="0">
                <a:pos x="78" y="348"/>
              </a:cxn>
              <a:cxn ang="0">
                <a:pos x="78" y="348"/>
              </a:cxn>
              <a:cxn ang="0">
                <a:pos x="78" y="348"/>
              </a:cxn>
              <a:cxn ang="0">
                <a:pos x="23" y="325"/>
              </a:cxn>
              <a:cxn ang="0">
                <a:pos x="23" y="325"/>
              </a:cxn>
              <a:cxn ang="0">
                <a:pos x="0" y="270"/>
              </a:cxn>
              <a:cxn ang="0">
                <a:pos x="23" y="215"/>
              </a:cxn>
              <a:cxn ang="0">
                <a:pos x="23" y="215"/>
              </a:cxn>
              <a:cxn ang="0">
                <a:pos x="23" y="215"/>
              </a:cxn>
              <a:cxn ang="0">
                <a:pos x="78" y="192"/>
              </a:cxn>
            </a:cxnLst>
            <a:rect l="0" t="0" r="r" b="b"/>
            <a:pathLst>
              <a:path w="542" h="348">
                <a:moveTo>
                  <a:pt x="78" y="192"/>
                </a:moveTo>
                <a:cubicBezTo>
                  <a:pt x="80" y="192"/>
                  <a:pt x="81" y="192"/>
                  <a:pt x="83" y="192"/>
                </a:cubicBezTo>
                <a:cubicBezTo>
                  <a:pt x="82" y="190"/>
                  <a:pt x="81" y="188"/>
                  <a:pt x="80" y="186"/>
                </a:cubicBezTo>
                <a:cubicBezTo>
                  <a:pt x="78" y="179"/>
                  <a:pt x="77" y="171"/>
                  <a:pt x="77" y="164"/>
                </a:cubicBezTo>
                <a:cubicBezTo>
                  <a:pt x="77" y="142"/>
                  <a:pt x="86" y="123"/>
                  <a:pt x="100" y="109"/>
                </a:cubicBezTo>
                <a:cubicBezTo>
                  <a:pt x="100" y="109"/>
                  <a:pt x="100" y="109"/>
                  <a:pt x="100" y="109"/>
                </a:cubicBezTo>
                <a:cubicBezTo>
                  <a:pt x="100" y="109"/>
                  <a:pt x="100" y="109"/>
                  <a:pt x="100" y="109"/>
                </a:cubicBezTo>
                <a:cubicBezTo>
                  <a:pt x="114" y="95"/>
                  <a:pt x="134" y="86"/>
                  <a:pt x="155" y="86"/>
                </a:cubicBezTo>
                <a:cubicBezTo>
                  <a:pt x="155" y="86"/>
                  <a:pt x="155" y="86"/>
                  <a:pt x="155" y="86"/>
                </a:cubicBezTo>
                <a:cubicBezTo>
                  <a:pt x="160" y="86"/>
                  <a:pt x="165" y="86"/>
                  <a:pt x="169" y="87"/>
                </a:cubicBezTo>
                <a:cubicBezTo>
                  <a:pt x="171" y="88"/>
                  <a:pt x="173" y="88"/>
                  <a:pt x="174" y="88"/>
                </a:cubicBezTo>
                <a:cubicBezTo>
                  <a:pt x="181" y="64"/>
                  <a:pt x="194" y="43"/>
                  <a:pt x="213" y="27"/>
                </a:cubicBezTo>
                <a:cubicBezTo>
                  <a:pt x="214" y="27"/>
                  <a:pt x="214" y="27"/>
                  <a:pt x="214" y="27"/>
                </a:cubicBezTo>
                <a:cubicBezTo>
                  <a:pt x="234" y="10"/>
                  <a:pt x="260" y="0"/>
                  <a:pt x="288" y="0"/>
                </a:cubicBezTo>
                <a:cubicBezTo>
                  <a:pt x="321" y="0"/>
                  <a:pt x="350" y="13"/>
                  <a:pt x="372" y="34"/>
                </a:cubicBezTo>
                <a:cubicBezTo>
                  <a:pt x="392" y="55"/>
                  <a:pt x="405" y="83"/>
                  <a:pt x="406" y="114"/>
                </a:cubicBezTo>
                <a:cubicBezTo>
                  <a:pt x="408" y="113"/>
                  <a:pt x="409" y="113"/>
                  <a:pt x="410" y="113"/>
                </a:cubicBezTo>
                <a:cubicBezTo>
                  <a:pt x="411" y="113"/>
                  <a:pt x="411" y="113"/>
                  <a:pt x="411" y="113"/>
                </a:cubicBezTo>
                <a:cubicBezTo>
                  <a:pt x="415" y="112"/>
                  <a:pt x="420" y="112"/>
                  <a:pt x="424" y="112"/>
                </a:cubicBezTo>
                <a:cubicBezTo>
                  <a:pt x="457" y="112"/>
                  <a:pt x="486" y="125"/>
                  <a:pt x="508" y="147"/>
                </a:cubicBezTo>
                <a:cubicBezTo>
                  <a:pt x="529" y="168"/>
                  <a:pt x="542" y="197"/>
                  <a:pt x="542" y="230"/>
                </a:cubicBezTo>
                <a:cubicBezTo>
                  <a:pt x="542" y="230"/>
                  <a:pt x="542" y="230"/>
                  <a:pt x="542" y="230"/>
                </a:cubicBezTo>
                <a:cubicBezTo>
                  <a:pt x="542" y="262"/>
                  <a:pt x="529" y="292"/>
                  <a:pt x="508" y="313"/>
                </a:cubicBezTo>
                <a:cubicBezTo>
                  <a:pt x="487" y="334"/>
                  <a:pt x="458" y="347"/>
                  <a:pt x="426" y="348"/>
                </a:cubicBezTo>
                <a:cubicBezTo>
                  <a:pt x="425" y="348"/>
                  <a:pt x="425" y="348"/>
                  <a:pt x="425" y="348"/>
                </a:cubicBezTo>
                <a:cubicBezTo>
                  <a:pt x="424" y="348"/>
                  <a:pt x="424" y="348"/>
                  <a:pt x="424" y="348"/>
                </a:cubicBezTo>
                <a:cubicBezTo>
                  <a:pt x="79" y="348"/>
                  <a:pt x="79" y="348"/>
                  <a:pt x="79" y="348"/>
                </a:cubicBezTo>
                <a:cubicBezTo>
                  <a:pt x="78" y="348"/>
                  <a:pt x="78" y="348"/>
                  <a:pt x="78" y="348"/>
                </a:cubicBezTo>
                <a:cubicBezTo>
                  <a:pt x="78" y="348"/>
                  <a:pt x="78" y="348"/>
                  <a:pt x="78" y="348"/>
                </a:cubicBezTo>
                <a:cubicBezTo>
                  <a:pt x="78" y="348"/>
                  <a:pt x="78" y="348"/>
                  <a:pt x="78" y="348"/>
                </a:cubicBezTo>
                <a:cubicBezTo>
                  <a:pt x="78" y="348"/>
                  <a:pt x="78" y="348"/>
                  <a:pt x="78" y="348"/>
                </a:cubicBezTo>
                <a:cubicBezTo>
                  <a:pt x="57" y="348"/>
                  <a:pt x="37" y="339"/>
                  <a:pt x="23" y="325"/>
                </a:cubicBezTo>
                <a:cubicBezTo>
                  <a:pt x="23" y="325"/>
                  <a:pt x="23" y="325"/>
                  <a:pt x="23" y="325"/>
                </a:cubicBezTo>
                <a:cubicBezTo>
                  <a:pt x="9" y="311"/>
                  <a:pt x="0" y="291"/>
                  <a:pt x="0" y="270"/>
                </a:cubicBezTo>
                <a:cubicBezTo>
                  <a:pt x="0" y="248"/>
                  <a:pt x="9" y="229"/>
                  <a:pt x="23" y="215"/>
                </a:cubicBezTo>
                <a:cubicBezTo>
                  <a:pt x="23" y="215"/>
                  <a:pt x="23" y="215"/>
                  <a:pt x="23" y="215"/>
                </a:cubicBezTo>
                <a:cubicBezTo>
                  <a:pt x="23" y="215"/>
                  <a:pt x="23" y="215"/>
                  <a:pt x="23" y="215"/>
                </a:cubicBezTo>
                <a:cubicBezTo>
                  <a:pt x="37" y="201"/>
                  <a:pt x="57" y="192"/>
                  <a:pt x="78" y="192"/>
                </a:cubicBezTo>
                <a:close/>
              </a:path>
            </a:pathLst>
          </a:custGeom>
          <a:solidFill>
            <a:schemeClr val="tx2">
              <a:alpha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25">
            <a:extLst>
              <a:ext uri="{FF2B5EF4-FFF2-40B4-BE49-F238E27FC236}">
                <a16:creationId xmlns:a16="http://schemas.microsoft.com/office/drawing/2014/main" id="{4F14298C-1791-AD43-9320-592C433C271D}"/>
              </a:ext>
            </a:extLst>
          </p:cNvPr>
          <p:cNvSpPr>
            <a:spLocks/>
          </p:cNvSpPr>
          <p:nvPr/>
        </p:nvSpPr>
        <p:spPr bwMode="auto">
          <a:xfrm>
            <a:off x="3954959" y="5093233"/>
            <a:ext cx="1488510" cy="960766"/>
          </a:xfrm>
          <a:custGeom>
            <a:avLst/>
            <a:gdLst/>
            <a:ahLst/>
            <a:cxnLst>
              <a:cxn ang="0">
                <a:pos x="78" y="192"/>
              </a:cxn>
              <a:cxn ang="0">
                <a:pos x="83" y="192"/>
              </a:cxn>
              <a:cxn ang="0">
                <a:pos x="80" y="186"/>
              </a:cxn>
              <a:cxn ang="0">
                <a:pos x="77" y="164"/>
              </a:cxn>
              <a:cxn ang="0">
                <a:pos x="100" y="109"/>
              </a:cxn>
              <a:cxn ang="0">
                <a:pos x="100" y="109"/>
              </a:cxn>
              <a:cxn ang="0">
                <a:pos x="100" y="109"/>
              </a:cxn>
              <a:cxn ang="0">
                <a:pos x="155" y="86"/>
              </a:cxn>
              <a:cxn ang="0">
                <a:pos x="155" y="86"/>
              </a:cxn>
              <a:cxn ang="0">
                <a:pos x="169" y="87"/>
              </a:cxn>
              <a:cxn ang="0">
                <a:pos x="174" y="88"/>
              </a:cxn>
              <a:cxn ang="0">
                <a:pos x="213" y="27"/>
              </a:cxn>
              <a:cxn ang="0">
                <a:pos x="214" y="27"/>
              </a:cxn>
              <a:cxn ang="0">
                <a:pos x="288" y="0"/>
              </a:cxn>
              <a:cxn ang="0">
                <a:pos x="372" y="34"/>
              </a:cxn>
              <a:cxn ang="0">
                <a:pos x="406" y="114"/>
              </a:cxn>
              <a:cxn ang="0">
                <a:pos x="410" y="113"/>
              </a:cxn>
              <a:cxn ang="0">
                <a:pos x="411" y="113"/>
              </a:cxn>
              <a:cxn ang="0">
                <a:pos x="424" y="112"/>
              </a:cxn>
              <a:cxn ang="0">
                <a:pos x="508" y="147"/>
              </a:cxn>
              <a:cxn ang="0">
                <a:pos x="542" y="230"/>
              </a:cxn>
              <a:cxn ang="0">
                <a:pos x="542" y="230"/>
              </a:cxn>
              <a:cxn ang="0">
                <a:pos x="508" y="313"/>
              </a:cxn>
              <a:cxn ang="0">
                <a:pos x="426" y="348"/>
              </a:cxn>
              <a:cxn ang="0">
                <a:pos x="425" y="348"/>
              </a:cxn>
              <a:cxn ang="0">
                <a:pos x="424" y="348"/>
              </a:cxn>
              <a:cxn ang="0">
                <a:pos x="79" y="348"/>
              </a:cxn>
              <a:cxn ang="0">
                <a:pos x="78" y="348"/>
              </a:cxn>
              <a:cxn ang="0">
                <a:pos x="78" y="348"/>
              </a:cxn>
              <a:cxn ang="0">
                <a:pos x="78" y="348"/>
              </a:cxn>
              <a:cxn ang="0">
                <a:pos x="78" y="348"/>
              </a:cxn>
              <a:cxn ang="0">
                <a:pos x="23" y="325"/>
              </a:cxn>
              <a:cxn ang="0">
                <a:pos x="23" y="325"/>
              </a:cxn>
              <a:cxn ang="0">
                <a:pos x="0" y="270"/>
              </a:cxn>
              <a:cxn ang="0">
                <a:pos x="23" y="215"/>
              </a:cxn>
              <a:cxn ang="0">
                <a:pos x="23" y="215"/>
              </a:cxn>
              <a:cxn ang="0">
                <a:pos x="23" y="215"/>
              </a:cxn>
              <a:cxn ang="0">
                <a:pos x="78" y="192"/>
              </a:cxn>
            </a:cxnLst>
            <a:rect l="0" t="0" r="r" b="b"/>
            <a:pathLst>
              <a:path w="542" h="348">
                <a:moveTo>
                  <a:pt x="78" y="192"/>
                </a:moveTo>
                <a:cubicBezTo>
                  <a:pt x="80" y="192"/>
                  <a:pt x="81" y="192"/>
                  <a:pt x="83" y="192"/>
                </a:cubicBezTo>
                <a:cubicBezTo>
                  <a:pt x="82" y="190"/>
                  <a:pt x="81" y="188"/>
                  <a:pt x="80" y="186"/>
                </a:cubicBezTo>
                <a:cubicBezTo>
                  <a:pt x="78" y="179"/>
                  <a:pt x="77" y="171"/>
                  <a:pt x="77" y="164"/>
                </a:cubicBezTo>
                <a:cubicBezTo>
                  <a:pt x="77" y="142"/>
                  <a:pt x="86" y="123"/>
                  <a:pt x="100" y="109"/>
                </a:cubicBezTo>
                <a:cubicBezTo>
                  <a:pt x="100" y="109"/>
                  <a:pt x="100" y="109"/>
                  <a:pt x="100" y="109"/>
                </a:cubicBezTo>
                <a:cubicBezTo>
                  <a:pt x="100" y="109"/>
                  <a:pt x="100" y="109"/>
                  <a:pt x="100" y="109"/>
                </a:cubicBezTo>
                <a:cubicBezTo>
                  <a:pt x="114" y="95"/>
                  <a:pt x="134" y="86"/>
                  <a:pt x="155" y="86"/>
                </a:cubicBezTo>
                <a:cubicBezTo>
                  <a:pt x="155" y="86"/>
                  <a:pt x="155" y="86"/>
                  <a:pt x="155" y="86"/>
                </a:cubicBezTo>
                <a:cubicBezTo>
                  <a:pt x="160" y="86"/>
                  <a:pt x="165" y="86"/>
                  <a:pt x="169" y="87"/>
                </a:cubicBezTo>
                <a:cubicBezTo>
                  <a:pt x="171" y="88"/>
                  <a:pt x="173" y="88"/>
                  <a:pt x="174" y="88"/>
                </a:cubicBezTo>
                <a:cubicBezTo>
                  <a:pt x="181" y="64"/>
                  <a:pt x="194" y="43"/>
                  <a:pt x="213" y="27"/>
                </a:cubicBezTo>
                <a:cubicBezTo>
                  <a:pt x="214" y="27"/>
                  <a:pt x="214" y="27"/>
                  <a:pt x="214" y="27"/>
                </a:cubicBezTo>
                <a:cubicBezTo>
                  <a:pt x="234" y="10"/>
                  <a:pt x="260" y="0"/>
                  <a:pt x="288" y="0"/>
                </a:cubicBezTo>
                <a:cubicBezTo>
                  <a:pt x="321" y="0"/>
                  <a:pt x="350" y="13"/>
                  <a:pt x="372" y="34"/>
                </a:cubicBezTo>
                <a:cubicBezTo>
                  <a:pt x="392" y="55"/>
                  <a:pt x="405" y="83"/>
                  <a:pt x="406" y="114"/>
                </a:cubicBezTo>
                <a:cubicBezTo>
                  <a:pt x="408" y="113"/>
                  <a:pt x="409" y="113"/>
                  <a:pt x="410" y="113"/>
                </a:cubicBezTo>
                <a:cubicBezTo>
                  <a:pt x="411" y="113"/>
                  <a:pt x="411" y="113"/>
                  <a:pt x="411" y="113"/>
                </a:cubicBezTo>
                <a:cubicBezTo>
                  <a:pt x="415" y="112"/>
                  <a:pt x="420" y="112"/>
                  <a:pt x="424" y="112"/>
                </a:cubicBezTo>
                <a:cubicBezTo>
                  <a:pt x="457" y="112"/>
                  <a:pt x="486" y="125"/>
                  <a:pt x="508" y="147"/>
                </a:cubicBezTo>
                <a:cubicBezTo>
                  <a:pt x="529" y="168"/>
                  <a:pt x="542" y="197"/>
                  <a:pt x="542" y="230"/>
                </a:cubicBezTo>
                <a:cubicBezTo>
                  <a:pt x="542" y="230"/>
                  <a:pt x="542" y="230"/>
                  <a:pt x="542" y="230"/>
                </a:cubicBezTo>
                <a:cubicBezTo>
                  <a:pt x="542" y="262"/>
                  <a:pt x="529" y="292"/>
                  <a:pt x="508" y="313"/>
                </a:cubicBezTo>
                <a:cubicBezTo>
                  <a:pt x="487" y="334"/>
                  <a:pt x="458" y="347"/>
                  <a:pt x="426" y="348"/>
                </a:cubicBezTo>
                <a:cubicBezTo>
                  <a:pt x="425" y="348"/>
                  <a:pt x="425" y="348"/>
                  <a:pt x="425" y="348"/>
                </a:cubicBezTo>
                <a:cubicBezTo>
                  <a:pt x="424" y="348"/>
                  <a:pt x="424" y="348"/>
                  <a:pt x="424" y="348"/>
                </a:cubicBezTo>
                <a:cubicBezTo>
                  <a:pt x="79" y="348"/>
                  <a:pt x="79" y="348"/>
                  <a:pt x="79" y="348"/>
                </a:cubicBezTo>
                <a:cubicBezTo>
                  <a:pt x="78" y="348"/>
                  <a:pt x="78" y="348"/>
                  <a:pt x="78" y="348"/>
                </a:cubicBezTo>
                <a:cubicBezTo>
                  <a:pt x="78" y="348"/>
                  <a:pt x="78" y="348"/>
                  <a:pt x="78" y="348"/>
                </a:cubicBezTo>
                <a:cubicBezTo>
                  <a:pt x="78" y="348"/>
                  <a:pt x="78" y="348"/>
                  <a:pt x="78" y="348"/>
                </a:cubicBezTo>
                <a:cubicBezTo>
                  <a:pt x="78" y="348"/>
                  <a:pt x="78" y="348"/>
                  <a:pt x="78" y="348"/>
                </a:cubicBezTo>
                <a:cubicBezTo>
                  <a:pt x="57" y="348"/>
                  <a:pt x="37" y="339"/>
                  <a:pt x="23" y="325"/>
                </a:cubicBezTo>
                <a:cubicBezTo>
                  <a:pt x="23" y="325"/>
                  <a:pt x="23" y="325"/>
                  <a:pt x="23" y="325"/>
                </a:cubicBezTo>
                <a:cubicBezTo>
                  <a:pt x="9" y="311"/>
                  <a:pt x="0" y="291"/>
                  <a:pt x="0" y="270"/>
                </a:cubicBezTo>
                <a:cubicBezTo>
                  <a:pt x="0" y="248"/>
                  <a:pt x="9" y="229"/>
                  <a:pt x="23" y="215"/>
                </a:cubicBezTo>
                <a:cubicBezTo>
                  <a:pt x="23" y="215"/>
                  <a:pt x="23" y="215"/>
                  <a:pt x="23" y="215"/>
                </a:cubicBezTo>
                <a:cubicBezTo>
                  <a:pt x="23" y="215"/>
                  <a:pt x="23" y="215"/>
                  <a:pt x="23" y="215"/>
                </a:cubicBezTo>
                <a:cubicBezTo>
                  <a:pt x="37" y="201"/>
                  <a:pt x="57" y="192"/>
                  <a:pt x="78" y="192"/>
                </a:cubicBezTo>
                <a:close/>
              </a:path>
            </a:pathLst>
          </a:custGeom>
          <a:solidFill>
            <a:schemeClr val="tx2">
              <a:alpha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25">
            <a:extLst>
              <a:ext uri="{FF2B5EF4-FFF2-40B4-BE49-F238E27FC236}">
                <a16:creationId xmlns:a16="http://schemas.microsoft.com/office/drawing/2014/main" id="{1604B35B-B7D4-C14B-BAC9-11A6FD0A995F}"/>
              </a:ext>
            </a:extLst>
          </p:cNvPr>
          <p:cNvSpPr>
            <a:spLocks/>
          </p:cNvSpPr>
          <p:nvPr/>
        </p:nvSpPr>
        <p:spPr bwMode="auto">
          <a:xfrm>
            <a:off x="8541993" y="1645244"/>
            <a:ext cx="1488510" cy="960766"/>
          </a:xfrm>
          <a:custGeom>
            <a:avLst/>
            <a:gdLst/>
            <a:ahLst/>
            <a:cxnLst>
              <a:cxn ang="0">
                <a:pos x="78" y="192"/>
              </a:cxn>
              <a:cxn ang="0">
                <a:pos x="83" y="192"/>
              </a:cxn>
              <a:cxn ang="0">
                <a:pos x="80" y="186"/>
              </a:cxn>
              <a:cxn ang="0">
                <a:pos x="77" y="164"/>
              </a:cxn>
              <a:cxn ang="0">
                <a:pos x="100" y="109"/>
              </a:cxn>
              <a:cxn ang="0">
                <a:pos x="100" y="109"/>
              </a:cxn>
              <a:cxn ang="0">
                <a:pos x="100" y="109"/>
              </a:cxn>
              <a:cxn ang="0">
                <a:pos x="155" y="86"/>
              </a:cxn>
              <a:cxn ang="0">
                <a:pos x="155" y="86"/>
              </a:cxn>
              <a:cxn ang="0">
                <a:pos x="169" y="87"/>
              </a:cxn>
              <a:cxn ang="0">
                <a:pos x="174" y="88"/>
              </a:cxn>
              <a:cxn ang="0">
                <a:pos x="213" y="27"/>
              </a:cxn>
              <a:cxn ang="0">
                <a:pos x="214" y="27"/>
              </a:cxn>
              <a:cxn ang="0">
                <a:pos x="288" y="0"/>
              </a:cxn>
              <a:cxn ang="0">
                <a:pos x="372" y="34"/>
              </a:cxn>
              <a:cxn ang="0">
                <a:pos x="406" y="114"/>
              </a:cxn>
              <a:cxn ang="0">
                <a:pos x="410" y="113"/>
              </a:cxn>
              <a:cxn ang="0">
                <a:pos x="411" y="113"/>
              </a:cxn>
              <a:cxn ang="0">
                <a:pos x="424" y="112"/>
              </a:cxn>
              <a:cxn ang="0">
                <a:pos x="508" y="147"/>
              </a:cxn>
              <a:cxn ang="0">
                <a:pos x="542" y="230"/>
              </a:cxn>
              <a:cxn ang="0">
                <a:pos x="542" y="230"/>
              </a:cxn>
              <a:cxn ang="0">
                <a:pos x="508" y="313"/>
              </a:cxn>
              <a:cxn ang="0">
                <a:pos x="426" y="348"/>
              </a:cxn>
              <a:cxn ang="0">
                <a:pos x="425" y="348"/>
              </a:cxn>
              <a:cxn ang="0">
                <a:pos x="424" y="348"/>
              </a:cxn>
              <a:cxn ang="0">
                <a:pos x="79" y="348"/>
              </a:cxn>
              <a:cxn ang="0">
                <a:pos x="78" y="348"/>
              </a:cxn>
              <a:cxn ang="0">
                <a:pos x="78" y="348"/>
              </a:cxn>
              <a:cxn ang="0">
                <a:pos x="78" y="348"/>
              </a:cxn>
              <a:cxn ang="0">
                <a:pos x="78" y="348"/>
              </a:cxn>
              <a:cxn ang="0">
                <a:pos x="23" y="325"/>
              </a:cxn>
              <a:cxn ang="0">
                <a:pos x="23" y="325"/>
              </a:cxn>
              <a:cxn ang="0">
                <a:pos x="0" y="270"/>
              </a:cxn>
              <a:cxn ang="0">
                <a:pos x="23" y="215"/>
              </a:cxn>
              <a:cxn ang="0">
                <a:pos x="23" y="215"/>
              </a:cxn>
              <a:cxn ang="0">
                <a:pos x="23" y="215"/>
              </a:cxn>
              <a:cxn ang="0">
                <a:pos x="78" y="192"/>
              </a:cxn>
            </a:cxnLst>
            <a:rect l="0" t="0" r="r" b="b"/>
            <a:pathLst>
              <a:path w="542" h="348">
                <a:moveTo>
                  <a:pt x="78" y="192"/>
                </a:moveTo>
                <a:cubicBezTo>
                  <a:pt x="80" y="192"/>
                  <a:pt x="81" y="192"/>
                  <a:pt x="83" y="192"/>
                </a:cubicBezTo>
                <a:cubicBezTo>
                  <a:pt x="82" y="190"/>
                  <a:pt x="81" y="188"/>
                  <a:pt x="80" y="186"/>
                </a:cubicBezTo>
                <a:cubicBezTo>
                  <a:pt x="78" y="179"/>
                  <a:pt x="77" y="171"/>
                  <a:pt x="77" y="164"/>
                </a:cubicBezTo>
                <a:cubicBezTo>
                  <a:pt x="77" y="142"/>
                  <a:pt x="86" y="123"/>
                  <a:pt x="100" y="109"/>
                </a:cubicBezTo>
                <a:cubicBezTo>
                  <a:pt x="100" y="109"/>
                  <a:pt x="100" y="109"/>
                  <a:pt x="100" y="109"/>
                </a:cubicBezTo>
                <a:cubicBezTo>
                  <a:pt x="100" y="109"/>
                  <a:pt x="100" y="109"/>
                  <a:pt x="100" y="109"/>
                </a:cubicBezTo>
                <a:cubicBezTo>
                  <a:pt x="114" y="95"/>
                  <a:pt x="134" y="86"/>
                  <a:pt x="155" y="86"/>
                </a:cubicBezTo>
                <a:cubicBezTo>
                  <a:pt x="155" y="86"/>
                  <a:pt x="155" y="86"/>
                  <a:pt x="155" y="86"/>
                </a:cubicBezTo>
                <a:cubicBezTo>
                  <a:pt x="160" y="86"/>
                  <a:pt x="165" y="86"/>
                  <a:pt x="169" y="87"/>
                </a:cubicBezTo>
                <a:cubicBezTo>
                  <a:pt x="171" y="88"/>
                  <a:pt x="173" y="88"/>
                  <a:pt x="174" y="88"/>
                </a:cubicBezTo>
                <a:cubicBezTo>
                  <a:pt x="181" y="64"/>
                  <a:pt x="194" y="43"/>
                  <a:pt x="213" y="27"/>
                </a:cubicBezTo>
                <a:cubicBezTo>
                  <a:pt x="214" y="27"/>
                  <a:pt x="214" y="27"/>
                  <a:pt x="214" y="27"/>
                </a:cubicBezTo>
                <a:cubicBezTo>
                  <a:pt x="234" y="10"/>
                  <a:pt x="260" y="0"/>
                  <a:pt x="288" y="0"/>
                </a:cubicBezTo>
                <a:cubicBezTo>
                  <a:pt x="321" y="0"/>
                  <a:pt x="350" y="13"/>
                  <a:pt x="372" y="34"/>
                </a:cubicBezTo>
                <a:cubicBezTo>
                  <a:pt x="392" y="55"/>
                  <a:pt x="405" y="83"/>
                  <a:pt x="406" y="114"/>
                </a:cubicBezTo>
                <a:cubicBezTo>
                  <a:pt x="408" y="113"/>
                  <a:pt x="409" y="113"/>
                  <a:pt x="410" y="113"/>
                </a:cubicBezTo>
                <a:cubicBezTo>
                  <a:pt x="411" y="113"/>
                  <a:pt x="411" y="113"/>
                  <a:pt x="411" y="113"/>
                </a:cubicBezTo>
                <a:cubicBezTo>
                  <a:pt x="415" y="112"/>
                  <a:pt x="420" y="112"/>
                  <a:pt x="424" y="112"/>
                </a:cubicBezTo>
                <a:cubicBezTo>
                  <a:pt x="457" y="112"/>
                  <a:pt x="486" y="125"/>
                  <a:pt x="508" y="147"/>
                </a:cubicBezTo>
                <a:cubicBezTo>
                  <a:pt x="529" y="168"/>
                  <a:pt x="542" y="197"/>
                  <a:pt x="542" y="230"/>
                </a:cubicBezTo>
                <a:cubicBezTo>
                  <a:pt x="542" y="230"/>
                  <a:pt x="542" y="230"/>
                  <a:pt x="542" y="230"/>
                </a:cubicBezTo>
                <a:cubicBezTo>
                  <a:pt x="542" y="262"/>
                  <a:pt x="529" y="292"/>
                  <a:pt x="508" y="313"/>
                </a:cubicBezTo>
                <a:cubicBezTo>
                  <a:pt x="487" y="334"/>
                  <a:pt x="458" y="347"/>
                  <a:pt x="426" y="348"/>
                </a:cubicBezTo>
                <a:cubicBezTo>
                  <a:pt x="425" y="348"/>
                  <a:pt x="425" y="348"/>
                  <a:pt x="425" y="348"/>
                </a:cubicBezTo>
                <a:cubicBezTo>
                  <a:pt x="424" y="348"/>
                  <a:pt x="424" y="348"/>
                  <a:pt x="424" y="348"/>
                </a:cubicBezTo>
                <a:cubicBezTo>
                  <a:pt x="79" y="348"/>
                  <a:pt x="79" y="348"/>
                  <a:pt x="79" y="348"/>
                </a:cubicBezTo>
                <a:cubicBezTo>
                  <a:pt x="78" y="348"/>
                  <a:pt x="78" y="348"/>
                  <a:pt x="78" y="348"/>
                </a:cubicBezTo>
                <a:cubicBezTo>
                  <a:pt x="78" y="348"/>
                  <a:pt x="78" y="348"/>
                  <a:pt x="78" y="348"/>
                </a:cubicBezTo>
                <a:cubicBezTo>
                  <a:pt x="78" y="348"/>
                  <a:pt x="78" y="348"/>
                  <a:pt x="78" y="348"/>
                </a:cubicBezTo>
                <a:cubicBezTo>
                  <a:pt x="78" y="348"/>
                  <a:pt x="78" y="348"/>
                  <a:pt x="78" y="348"/>
                </a:cubicBezTo>
                <a:cubicBezTo>
                  <a:pt x="57" y="348"/>
                  <a:pt x="37" y="339"/>
                  <a:pt x="23" y="325"/>
                </a:cubicBezTo>
                <a:cubicBezTo>
                  <a:pt x="23" y="325"/>
                  <a:pt x="23" y="325"/>
                  <a:pt x="23" y="325"/>
                </a:cubicBezTo>
                <a:cubicBezTo>
                  <a:pt x="9" y="311"/>
                  <a:pt x="0" y="291"/>
                  <a:pt x="0" y="270"/>
                </a:cubicBezTo>
                <a:cubicBezTo>
                  <a:pt x="0" y="248"/>
                  <a:pt x="9" y="229"/>
                  <a:pt x="23" y="215"/>
                </a:cubicBezTo>
                <a:cubicBezTo>
                  <a:pt x="23" y="215"/>
                  <a:pt x="23" y="215"/>
                  <a:pt x="23" y="215"/>
                </a:cubicBezTo>
                <a:cubicBezTo>
                  <a:pt x="23" y="215"/>
                  <a:pt x="23" y="215"/>
                  <a:pt x="23" y="215"/>
                </a:cubicBezTo>
                <a:cubicBezTo>
                  <a:pt x="37" y="201"/>
                  <a:pt x="57" y="192"/>
                  <a:pt x="78" y="192"/>
                </a:cubicBezTo>
                <a:close/>
              </a:path>
            </a:pathLst>
          </a:custGeom>
          <a:solidFill>
            <a:schemeClr val="tx2">
              <a:alpha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25">
            <a:extLst>
              <a:ext uri="{FF2B5EF4-FFF2-40B4-BE49-F238E27FC236}">
                <a16:creationId xmlns:a16="http://schemas.microsoft.com/office/drawing/2014/main" id="{C7356ED0-0518-3747-A717-0E2D55A214EB}"/>
              </a:ext>
            </a:extLst>
          </p:cNvPr>
          <p:cNvSpPr>
            <a:spLocks/>
          </p:cNvSpPr>
          <p:nvPr/>
        </p:nvSpPr>
        <p:spPr bwMode="auto">
          <a:xfrm>
            <a:off x="9662594" y="1641181"/>
            <a:ext cx="2237097" cy="1443945"/>
          </a:xfrm>
          <a:custGeom>
            <a:avLst/>
            <a:gdLst/>
            <a:ahLst/>
            <a:cxnLst>
              <a:cxn ang="0">
                <a:pos x="78" y="192"/>
              </a:cxn>
              <a:cxn ang="0">
                <a:pos x="83" y="192"/>
              </a:cxn>
              <a:cxn ang="0">
                <a:pos x="80" y="186"/>
              </a:cxn>
              <a:cxn ang="0">
                <a:pos x="77" y="164"/>
              </a:cxn>
              <a:cxn ang="0">
                <a:pos x="100" y="109"/>
              </a:cxn>
              <a:cxn ang="0">
                <a:pos x="100" y="109"/>
              </a:cxn>
              <a:cxn ang="0">
                <a:pos x="100" y="109"/>
              </a:cxn>
              <a:cxn ang="0">
                <a:pos x="155" y="86"/>
              </a:cxn>
              <a:cxn ang="0">
                <a:pos x="155" y="86"/>
              </a:cxn>
              <a:cxn ang="0">
                <a:pos x="169" y="87"/>
              </a:cxn>
              <a:cxn ang="0">
                <a:pos x="174" y="88"/>
              </a:cxn>
              <a:cxn ang="0">
                <a:pos x="213" y="27"/>
              </a:cxn>
              <a:cxn ang="0">
                <a:pos x="214" y="27"/>
              </a:cxn>
              <a:cxn ang="0">
                <a:pos x="288" y="0"/>
              </a:cxn>
              <a:cxn ang="0">
                <a:pos x="372" y="34"/>
              </a:cxn>
              <a:cxn ang="0">
                <a:pos x="406" y="114"/>
              </a:cxn>
              <a:cxn ang="0">
                <a:pos x="410" y="113"/>
              </a:cxn>
              <a:cxn ang="0">
                <a:pos x="411" y="113"/>
              </a:cxn>
              <a:cxn ang="0">
                <a:pos x="424" y="112"/>
              </a:cxn>
              <a:cxn ang="0">
                <a:pos x="508" y="147"/>
              </a:cxn>
              <a:cxn ang="0">
                <a:pos x="542" y="230"/>
              </a:cxn>
              <a:cxn ang="0">
                <a:pos x="542" y="230"/>
              </a:cxn>
              <a:cxn ang="0">
                <a:pos x="508" y="313"/>
              </a:cxn>
              <a:cxn ang="0">
                <a:pos x="426" y="348"/>
              </a:cxn>
              <a:cxn ang="0">
                <a:pos x="425" y="348"/>
              </a:cxn>
              <a:cxn ang="0">
                <a:pos x="424" y="348"/>
              </a:cxn>
              <a:cxn ang="0">
                <a:pos x="79" y="348"/>
              </a:cxn>
              <a:cxn ang="0">
                <a:pos x="78" y="348"/>
              </a:cxn>
              <a:cxn ang="0">
                <a:pos x="78" y="348"/>
              </a:cxn>
              <a:cxn ang="0">
                <a:pos x="78" y="348"/>
              </a:cxn>
              <a:cxn ang="0">
                <a:pos x="78" y="348"/>
              </a:cxn>
              <a:cxn ang="0">
                <a:pos x="23" y="325"/>
              </a:cxn>
              <a:cxn ang="0">
                <a:pos x="23" y="325"/>
              </a:cxn>
              <a:cxn ang="0">
                <a:pos x="0" y="270"/>
              </a:cxn>
              <a:cxn ang="0">
                <a:pos x="23" y="215"/>
              </a:cxn>
              <a:cxn ang="0">
                <a:pos x="23" y="215"/>
              </a:cxn>
              <a:cxn ang="0">
                <a:pos x="23" y="215"/>
              </a:cxn>
              <a:cxn ang="0">
                <a:pos x="78" y="192"/>
              </a:cxn>
            </a:cxnLst>
            <a:rect l="0" t="0" r="r" b="b"/>
            <a:pathLst>
              <a:path w="542" h="348">
                <a:moveTo>
                  <a:pt x="78" y="192"/>
                </a:moveTo>
                <a:cubicBezTo>
                  <a:pt x="80" y="192"/>
                  <a:pt x="81" y="192"/>
                  <a:pt x="83" y="192"/>
                </a:cubicBezTo>
                <a:cubicBezTo>
                  <a:pt x="82" y="190"/>
                  <a:pt x="81" y="188"/>
                  <a:pt x="80" y="186"/>
                </a:cubicBezTo>
                <a:cubicBezTo>
                  <a:pt x="78" y="179"/>
                  <a:pt x="77" y="171"/>
                  <a:pt x="77" y="164"/>
                </a:cubicBezTo>
                <a:cubicBezTo>
                  <a:pt x="77" y="142"/>
                  <a:pt x="86" y="123"/>
                  <a:pt x="100" y="109"/>
                </a:cubicBezTo>
                <a:cubicBezTo>
                  <a:pt x="100" y="109"/>
                  <a:pt x="100" y="109"/>
                  <a:pt x="100" y="109"/>
                </a:cubicBezTo>
                <a:cubicBezTo>
                  <a:pt x="100" y="109"/>
                  <a:pt x="100" y="109"/>
                  <a:pt x="100" y="109"/>
                </a:cubicBezTo>
                <a:cubicBezTo>
                  <a:pt x="114" y="95"/>
                  <a:pt x="134" y="86"/>
                  <a:pt x="155" y="86"/>
                </a:cubicBezTo>
                <a:cubicBezTo>
                  <a:pt x="155" y="86"/>
                  <a:pt x="155" y="86"/>
                  <a:pt x="155" y="86"/>
                </a:cubicBezTo>
                <a:cubicBezTo>
                  <a:pt x="160" y="86"/>
                  <a:pt x="165" y="86"/>
                  <a:pt x="169" y="87"/>
                </a:cubicBezTo>
                <a:cubicBezTo>
                  <a:pt x="171" y="88"/>
                  <a:pt x="173" y="88"/>
                  <a:pt x="174" y="88"/>
                </a:cubicBezTo>
                <a:cubicBezTo>
                  <a:pt x="181" y="64"/>
                  <a:pt x="194" y="43"/>
                  <a:pt x="213" y="27"/>
                </a:cubicBezTo>
                <a:cubicBezTo>
                  <a:pt x="214" y="27"/>
                  <a:pt x="214" y="27"/>
                  <a:pt x="214" y="27"/>
                </a:cubicBezTo>
                <a:cubicBezTo>
                  <a:pt x="234" y="10"/>
                  <a:pt x="260" y="0"/>
                  <a:pt x="288" y="0"/>
                </a:cubicBezTo>
                <a:cubicBezTo>
                  <a:pt x="321" y="0"/>
                  <a:pt x="350" y="13"/>
                  <a:pt x="372" y="34"/>
                </a:cubicBezTo>
                <a:cubicBezTo>
                  <a:pt x="392" y="55"/>
                  <a:pt x="405" y="83"/>
                  <a:pt x="406" y="114"/>
                </a:cubicBezTo>
                <a:cubicBezTo>
                  <a:pt x="408" y="113"/>
                  <a:pt x="409" y="113"/>
                  <a:pt x="410" y="113"/>
                </a:cubicBezTo>
                <a:cubicBezTo>
                  <a:pt x="411" y="113"/>
                  <a:pt x="411" y="113"/>
                  <a:pt x="411" y="113"/>
                </a:cubicBezTo>
                <a:cubicBezTo>
                  <a:pt x="415" y="112"/>
                  <a:pt x="420" y="112"/>
                  <a:pt x="424" y="112"/>
                </a:cubicBezTo>
                <a:cubicBezTo>
                  <a:pt x="457" y="112"/>
                  <a:pt x="486" y="125"/>
                  <a:pt x="508" y="147"/>
                </a:cubicBezTo>
                <a:cubicBezTo>
                  <a:pt x="529" y="168"/>
                  <a:pt x="542" y="197"/>
                  <a:pt x="542" y="230"/>
                </a:cubicBezTo>
                <a:cubicBezTo>
                  <a:pt x="542" y="230"/>
                  <a:pt x="542" y="230"/>
                  <a:pt x="542" y="230"/>
                </a:cubicBezTo>
                <a:cubicBezTo>
                  <a:pt x="542" y="262"/>
                  <a:pt x="529" y="292"/>
                  <a:pt x="508" y="313"/>
                </a:cubicBezTo>
                <a:cubicBezTo>
                  <a:pt x="487" y="334"/>
                  <a:pt x="458" y="347"/>
                  <a:pt x="426" y="348"/>
                </a:cubicBezTo>
                <a:cubicBezTo>
                  <a:pt x="425" y="348"/>
                  <a:pt x="425" y="348"/>
                  <a:pt x="425" y="348"/>
                </a:cubicBezTo>
                <a:cubicBezTo>
                  <a:pt x="424" y="348"/>
                  <a:pt x="424" y="348"/>
                  <a:pt x="424" y="348"/>
                </a:cubicBezTo>
                <a:cubicBezTo>
                  <a:pt x="79" y="348"/>
                  <a:pt x="79" y="348"/>
                  <a:pt x="79" y="348"/>
                </a:cubicBezTo>
                <a:cubicBezTo>
                  <a:pt x="78" y="348"/>
                  <a:pt x="78" y="348"/>
                  <a:pt x="78" y="348"/>
                </a:cubicBezTo>
                <a:cubicBezTo>
                  <a:pt x="78" y="348"/>
                  <a:pt x="78" y="348"/>
                  <a:pt x="78" y="348"/>
                </a:cubicBezTo>
                <a:cubicBezTo>
                  <a:pt x="78" y="348"/>
                  <a:pt x="78" y="348"/>
                  <a:pt x="78" y="348"/>
                </a:cubicBezTo>
                <a:cubicBezTo>
                  <a:pt x="78" y="348"/>
                  <a:pt x="78" y="348"/>
                  <a:pt x="78" y="348"/>
                </a:cubicBezTo>
                <a:cubicBezTo>
                  <a:pt x="57" y="348"/>
                  <a:pt x="37" y="339"/>
                  <a:pt x="23" y="325"/>
                </a:cubicBezTo>
                <a:cubicBezTo>
                  <a:pt x="23" y="325"/>
                  <a:pt x="23" y="325"/>
                  <a:pt x="23" y="325"/>
                </a:cubicBezTo>
                <a:cubicBezTo>
                  <a:pt x="9" y="311"/>
                  <a:pt x="0" y="291"/>
                  <a:pt x="0" y="270"/>
                </a:cubicBezTo>
                <a:cubicBezTo>
                  <a:pt x="0" y="248"/>
                  <a:pt x="9" y="229"/>
                  <a:pt x="23" y="215"/>
                </a:cubicBezTo>
                <a:cubicBezTo>
                  <a:pt x="23" y="215"/>
                  <a:pt x="23" y="215"/>
                  <a:pt x="23" y="215"/>
                </a:cubicBezTo>
                <a:cubicBezTo>
                  <a:pt x="23" y="215"/>
                  <a:pt x="23" y="215"/>
                  <a:pt x="23" y="215"/>
                </a:cubicBezTo>
                <a:cubicBezTo>
                  <a:pt x="37" y="201"/>
                  <a:pt x="57" y="192"/>
                  <a:pt x="78" y="192"/>
                </a:cubicBezTo>
                <a:close/>
              </a:path>
            </a:pathLst>
          </a:custGeom>
          <a:solidFill>
            <a:schemeClr val="tx2">
              <a:alpha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25">
            <a:extLst>
              <a:ext uri="{FF2B5EF4-FFF2-40B4-BE49-F238E27FC236}">
                <a16:creationId xmlns:a16="http://schemas.microsoft.com/office/drawing/2014/main" id="{E142A51C-6433-F749-AE4C-E1E5978DB897}"/>
              </a:ext>
            </a:extLst>
          </p:cNvPr>
          <p:cNvSpPr>
            <a:spLocks/>
          </p:cNvSpPr>
          <p:nvPr/>
        </p:nvSpPr>
        <p:spPr bwMode="auto">
          <a:xfrm>
            <a:off x="10307144" y="4132467"/>
            <a:ext cx="1488510" cy="960766"/>
          </a:xfrm>
          <a:custGeom>
            <a:avLst/>
            <a:gdLst/>
            <a:ahLst/>
            <a:cxnLst>
              <a:cxn ang="0">
                <a:pos x="78" y="192"/>
              </a:cxn>
              <a:cxn ang="0">
                <a:pos x="83" y="192"/>
              </a:cxn>
              <a:cxn ang="0">
                <a:pos x="80" y="186"/>
              </a:cxn>
              <a:cxn ang="0">
                <a:pos x="77" y="164"/>
              </a:cxn>
              <a:cxn ang="0">
                <a:pos x="100" y="109"/>
              </a:cxn>
              <a:cxn ang="0">
                <a:pos x="100" y="109"/>
              </a:cxn>
              <a:cxn ang="0">
                <a:pos x="100" y="109"/>
              </a:cxn>
              <a:cxn ang="0">
                <a:pos x="155" y="86"/>
              </a:cxn>
              <a:cxn ang="0">
                <a:pos x="155" y="86"/>
              </a:cxn>
              <a:cxn ang="0">
                <a:pos x="169" y="87"/>
              </a:cxn>
              <a:cxn ang="0">
                <a:pos x="174" y="88"/>
              </a:cxn>
              <a:cxn ang="0">
                <a:pos x="213" y="27"/>
              </a:cxn>
              <a:cxn ang="0">
                <a:pos x="214" y="27"/>
              </a:cxn>
              <a:cxn ang="0">
                <a:pos x="288" y="0"/>
              </a:cxn>
              <a:cxn ang="0">
                <a:pos x="372" y="34"/>
              </a:cxn>
              <a:cxn ang="0">
                <a:pos x="406" y="114"/>
              </a:cxn>
              <a:cxn ang="0">
                <a:pos x="410" y="113"/>
              </a:cxn>
              <a:cxn ang="0">
                <a:pos x="411" y="113"/>
              </a:cxn>
              <a:cxn ang="0">
                <a:pos x="424" y="112"/>
              </a:cxn>
              <a:cxn ang="0">
                <a:pos x="508" y="147"/>
              </a:cxn>
              <a:cxn ang="0">
                <a:pos x="542" y="230"/>
              </a:cxn>
              <a:cxn ang="0">
                <a:pos x="542" y="230"/>
              </a:cxn>
              <a:cxn ang="0">
                <a:pos x="508" y="313"/>
              </a:cxn>
              <a:cxn ang="0">
                <a:pos x="426" y="348"/>
              </a:cxn>
              <a:cxn ang="0">
                <a:pos x="425" y="348"/>
              </a:cxn>
              <a:cxn ang="0">
                <a:pos x="424" y="348"/>
              </a:cxn>
              <a:cxn ang="0">
                <a:pos x="79" y="348"/>
              </a:cxn>
              <a:cxn ang="0">
                <a:pos x="78" y="348"/>
              </a:cxn>
              <a:cxn ang="0">
                <a:pos x="78" y="348"/>
              </a:cxn>
              <a:cxn ang="0">
                <a:pos x="78" y="348"/>
              </a:cxn>
              <a:cxn ang="0">
                <a:pos x="78" y="348"/>
              </a:cxn>
              <a:cxn ang="0">
                <a:pos x="23" y="325"/>
              </a:cxn>
              <a:cxn ang="0">
                <a:pos x="23" y="325"/>
              </a:cxn>
              <a:cxn ang="0">
                <a:pos x="0" y="270"/>
              </a:cxn>
              <a:cxn ang="0">
                <a:pos x="23" y="215"/>
              </a:cxn>
              <a:cxn ang="0">
                <a:pos x="23" y="215"/>
              </a:cxn>
              <a:cxn ang="0">
                <a:pos x="23" y="215"/>
              </a:cxn>
              <a:cxn ang="0">
                <a:pos x="78" y="192"/>
              </a:cxn>
            </a:cxnLst>
            <a:rect l="0" t="0" r="r" b="b"/>
            <a:pathLst>
              <a:path w="542" h="348">
                <a:moveTo>
                  <a:pt x="78" y="192"/>
                </a:moveTo>
                <a:cubicBezTo>
                  <a:pt x="80" y="192"/>
                  <a:pt x="81" y="192"/>
                  <a:pt x="83" y="192"/>
                </a:cubicBezTo>
                <a:cubicBezTo>
                  <a:pt x="82" y="190"/>
                  <a:pt x="81" y="188"/>
                  <a:pt x="80" y="186"/>
                </a:cubicBezTo>
                <a:cubicBezTo>
                  <a:pt x="78" y="179"/>
                  <a:pt x="77" y="171"/>
                  <a:pt x="77" y="164"/>
                </a:cubicBezTo>
                <a:cubicBezTo>
                  <a:pt x="77" y="142"/>
                  <a:pt x="86" y="123"/>
                  <a:pt x="100" y="109"/>
                </a:cubicBezTo>
                <a:cubicBezTo>
                  <a:pt x="100" y="109"/>
                  <a:pt x="100" y="109"/>
                  <a:pt x="100" y="109"/>
                </a:cubicBezTo>
                <a:cubicBezTo>
                  <a:pt x="100" y="109"/>
                  <a:pt x="100" y="109"/>
                  <a:pt x="100" y="109"/>
                </a:cubicBezTo>
                <a:cubicBezTo>
                  <a:pt x="114" y="95"/>
                  <a:pt x="134" y="86"/>
                  <a:pt x="155" y="86"/>
                </a:cubicBezTo>
                <a:cubicBezTo>
                  <a:pt x="155" y="86"/>
                  <a:pt x="155" y="86"/>
                  <a:pt x="155" y="86"/>
                </a:cubicBezTo>
                <a:cubicBezTo>
                  <a:pt x="160" y="86"/>
                  <a:pt x="165" y="86"/>
                  <a:pt x="169" y="87"/>
                </a:cubicBezTo>
                <a:cubicBezTo>
                  <a:pt x="171" y="88"/>
                  <a:pt x="173" y="88"/>
                  <a:pt x="174" y="88"/>
                </a:cubicBezTo>
                <a:cubicBezTo>
                  <a:pt x="181" y="64"/>
                  <a:pt x="194" y="43"/>
                  <a:pt x="213" y="27"/>
                </a:cubicBezTo>
                <a:cubicBezTo>
                  <a:pt x="214" y="27"/>
                  <a:pt x="214" y="27"/>
                  <a:pt x="214" y="27"/>
                </a:cubicBezTo>
                <a:cubicBezTo>
                  <a:pt x="234" y="10"/>
                  <a:pt x="260" y="0"/>
                  <a:pt x="288" y="0"/>
                </a:cubicBezTo>
                <a:cubicBezTo>
                  <a:pt x="321" y="0"/>
                  <a:pt x="350" y="13"/>
                  <a:pt x="372" y="34"/>
                </a:cubicBezTo>
                <a:cubicBezTo>
                  <a:pt x="392" y="55"/>
                  <a:pt x="405" y="83"/>
                  <a:pt x="406" y="114"/>
                </a:cubicBezTo>
                <a:cubicBezTo>
                  <a:pt x="408" y="113"/>
                  <a:pt x="409" y="113"/>
                  <a:pt x="410" y="113"/>
                </a:cubicBezTo>
                <a:cubicBezTo>
                  <a:pt x="411" y="113"/>
                  <a:pt x="411" y="113"/>
                  <a:pt x="411" y="113"/>
                </a:cubicBezTo>
                <a:cubicBezTo>
                  <a:pt x="415" y="112"/>
                  <a:pt x="420" y="112"/>
                  <a:pt x="424" y="112"/>
                </a:cubicBezTo>
                <a:cubicBezTo>
                  <a:pt x="457" y="112"/>
                  <a:pt x="486" y="125"/>
                  <a:pt x="508" y="147"/>
                </a:cubicBezTo>
                <a:cubicBezTo>
                  <a:pt x="529" y="168"/>
                  <a:pt x="542" y="197"/>
                  <a:pt x="542" y="230"/>
                </a:cubicBezTo>
                <a:cubicBezTo>
                  <a:pt x="542" y="230"/>
                  <a:pt x="542" y="230"/>
                  <a:pt x="542" y="230"/>
                </a:cubicBezTo>
                <a:cubicBezTo>
                  <a:pt x="542" y="262"/>
                  <a:pt x="529" y="292"/>
                  <a:pt x="508" y="313"/>
                </a:cubicBezTo>
                <a:cubicBezTo>
                  <a:pt x="487" y="334"/>
                  <a:pt x="458" y="347"/>
                  <a:pt x="426" y="348"/>
                </a:cubicBezTo>
                <a:cubicBezTo>
                  <a:pt x="425" y="348"/>
                  <a:pt x="425" y="348"/>
                  <a:pt x="425" y="348"/>
                </a:cubicBezTo>
                <a:cubicBezTo>
                  <a:pt x="424" y="348"/>
                  <a:pt x="424" y="348"/>
                  <a:pt x="424" y="348"/>
                </a:cubicBezTo>
                <a:cubicBezTo>
                  <a:pt x="79" y="348"/>
                  <a:pt x="79" y="348"/>
                  <a:pt x="79" y="348"/>
                </a:cubicBezTo>
                <a:cubicBezTo>
                  <a:pt x="78" y="348"/>
                  <a:pt x="78" y="348"/>
                  <a:pt x="78" y="348"/>
                </a:cubicBezTo>
                <a:cubicBezTo>
                  <a:pt x="78" y="348"/>
                  <a:pt x="78" y="348"/>
                  <a:pt x="78" y="348"/>
                </a:cubicBezTo>
                <a:cubicBezTo>
                  <a:pt x="78" y="348"/>
                  <a:pt x="78" y="348"/>
                  <a:pt x="78" y="348"/>
                </a:cubicBezTo>
                <a:cubicBezTo>
                  <a:pt x="78" y="348"/>
                  <a:pt x="78" y="348"/>
                  <a:pt x="78" y="348"/>
                </a:cubicBezTo>
                <a:cubicBezTo>
                  <a:pt x="57" y="348"/>
                  <a:pt x="37" y="339"/>
                  <a:pt x="23" y="325"/>
                </a:cubicBezTo>
                <a:cubicBezTo>
                  <a:pt x="23" y="325"/>
                  <a:pt x="23" y="325"/>
                  <a:pt x="23" y="325"/>
                </a:cubicBezTo>
                <a:cubicBezTo>
                  <a:pt x="9" y="311"/>
                  <a:pt x="0" y="291"/>
                  <a:pt x="0" y="270"/>
                </a:cubicBezTo>
                <a:cubicBezTo>
                  <a:pt x="0" y="248"/>
                  <a:pt x="9" y="229"/>
                  <a:pt x="23" y="215"/>
                </a:cubicBezTo>
                <a:cubicBezTo>
                  <a:pt x="23" y="215"/>
                  <a:pt x="23" y="215"/>
                  <a:pt x="23" y="215"/>
                </a:cubicBezTo>
                <a:cubicBezTo>
                  <a:pt x="23" y="215"/>
                  <a:pt x="23" y="215"/>
                  <a:pt x="23" y="215"/>
                </a:cubicBezTo>
                <a:cubicBezTo>
                  <a:pt x="37" y="201"/>
                  <a:pt x="57" y="192"/>
                  <a:pt x="78" y="192"/>
                </a:cubicBezTo>
                <a:close/>
              </a:path>
            </a:pathLst>
          </a:custGeom>
          <a:solidFill>
            <a:schemeClr val="tx2">
              <a:alpha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25">
            <a:extLst>
              <a:ext uri="{FF2B5EF4-FFF2-40B4-BE49-F238E27FC236}">
                <a16:creationId xmlns:a16="http://schemas.microsoft.com/office/drawing/2014/main" id="{2F413816-959F-3344-825A-423CC70EC801}"/>
              </a:ext>
            </a:extLst>
          </p:cNvPr>
          <p:cNvSpPr>
            <a:spLocks/>
          </p:cNvSpPr>
          <p:nvPr/>
        </p:nvSpPr>
        <p:spPr bwMode="auto">
          <a:xfrm>
            <a:off x="6976063" y="5093233"/>
            <a:ext cx="1879520" cy="1213145"/>
          </a:xfrm>
          <a:custGeom>
            <a:avLst/>
            <a:gdLst/>
            <a:ahLst/>
            <a:cxnLst>
              <a:cxn ang="0">
                <a:pos x="78" y="192"/>
              </a:cxn>
              <a:cxn ang="0">
                <a:pos x="83" y="192"/>
              </a:cxn>
              <a:cxn ang="0">
                <a:pos x="80" y="186"/>
              </a:cxn>
              <a:cxn ang="0">
                <a:pos x="77" y="164"/>
              </a:cxn>
              <a:cxn ang="0">
                <a:pos x="100" y="109"/>
              </a:cxn>
              <a:cxn ang="0">
                <a:pos x="100" y="109"/>
              </a:cxn>
              <a:cxn ang="0">
                <a:pos x="100" y="109"/>
              </a:cxn>
              <a:cxn ang="0">
                <a:pos x="155" y="86"/>
              </a:cxn>
              <a:cxn ang="0">
                <a:pos x="155" y="86"/>
              </a:cxn>
              <a:cxn ang="0">
                <a:pos x="169" y="87"/>
              </a:cxn>
              <a:cxn ang="0">
                <a:pos x="174" y="88"/>
              </a:cxn>
              <a:cxn ang="0">
                <a:pos x="213" y="27"/>
              </a:cxn>
              <a:cxn ang="0">
                <a:pos x="214" y="27"/>
              </a:cxn>
              <a:cxn ang="0">
                <a:pos x="288" y="0"/>
              </a:cxn>
              <a:cxn ang="0">
                <a:pos x="372" y="34"/>
              </a:cxn>
              <a:cxn ang="0">
                <a:pos x="406" y="114"/>
              </a:cxn>
              <a:cxn ang="0">
                <a:pos x="410" y="113"/>
              </a:cxn>
              <a:cxn ang="0">
                <a:pos x="411" y="113"/>
              </a:cxn>
              <a:cxn ang="0">
                <a:pos x="424" y="112"/>
              </a:cxn>
              <a:cxn ang="0">
                <a:pos x="508" y="147"/>
              </a:cxn>
              <a:cxn ang="0">
                <a:pos x="542" y="230"/>
              </a:cxn>
              <a:cxn ang="0">
                <a:pos x="542" y="230"/>
              </a:cxn>
              <a:cxn ang="0">
                <a:pos x="508" y="313"/>
              </a:cxn>
              <a:cxn ang="0">
                <a:pos x="426" y="348"/>
              </a:cxn>
              <a:cxn ang="0">
                <a:pos x="425" y="348"/>
              </a:cxn>
              <a:cxn ang="0">
                <a:pos x="424" y="348"/>
              </a:cxn>
              <a:cxn ang="0">
                <a:pos x="79" y="348"/>
              </a:cxn>
              <a:cxn ang="0">
                <a:pos x="78" y="348"/>
              </a:cxn>
              <a:cxn ang="0">
                <a:pos x="78" y="348"/>
              </a:cxn>
              <a:cxn ang="0">
                <a:pos x="78" y="348"/>
              </a:cxn>
              <a:cxn ang="0">
                <a:pos x="78" y="348"/>
              </a:cxn>
              <a:cxn ang="0">
                <a:pos x="23" y="325"/>
              </a:cxn>
              <a:cxn ang="0">
                <a:pos x="23" y="325"/>
              </a:cxn>
              <a:cxn ang="0">
                <a:pos x="0" y="270"/>
              </a:cxn>
              <a:cxn ang="0">
                <a:pos x="23" y="215"/>
              </a:cxn>
              <a:cxn ang="0">
                <a:pos x="23" y="215"/>
              </a:cxn>
              <a:cxn ang="0">
                <a:pos x="23" y="215"/>
              </a:cxn>
              <a:cxn ang="0">
                <a:pos x="78" y="192"/>
              </a:cxn>
            </a:cxnLst>
            <a:rect l="0" t="0" r="r" b="b"/>
            <a:pathLst>
              <a:path w="542" h="348">
                <a:moveTo>
                  <a:pt x="78" y="192"/>
                </a:moveTo>
                <a:cubicBezTo>
                  <a:pt x="80" y="192"/>
                  <a:pt x="81" y="192"/>
                  <a:pt x="83" y="192"/>
                </a:cubicBezTo>
                <a:cubicBezTo>
                  <a:pt x="82" y="190"/>
                  <a:pt x="81" y="188"/>
                  <a:pt x="80" y="186"/>
                </a:cubicBezTo>
                <a:cubicBezTo>
                  <a:pt x="78" y="179"/>
                  <a:pt x="77" y="171"/>
                  <a:pt x="77" y="164"/>
                </a:cubicBezTo>
                <a:cubicBezTo>
                  <a:pt x="77" y="142"/>
                  <a:pt x="86" y="123"/>
                  <a:pt x="100" y="109"/>
                </a:cubicBezTo>
                <a:cubicBezTo>
                  <a:pt x="100" y="109"/>
                  <a:pt x="100" y="109"/>
                  <a:pt x="100" y="109"/>
                </a:cubicBezTo>
                <a:cubicBezTo>
                  <a:pt x="100" y="109"/>
                  <a:pt x="100" y="109"/>
                  <a:pt x="100" y="109"/>
                </a:cubicBezTo>
                <a:cubicBezTo>
                  <a:pt x="114" y="95"/>
                  <a:pt x="134" y="86"/>
                  <a:pt x="155" y="86"/>
                </a:cubicBezTo>
                <a:cubicBezTo>
                  <a:pt x="155" y="86"/>
                  <a:pt x="155" y="86"/>
                  <a:pt x="155" y="86"/>
                </a:cubicBezTo>
                <a:cubicBezTo>
                  <a:pt x="160" y="86"/>
                  <a:pt x="165" y="86"/>
                  <a:pt x="169" y="87"/>
                </a:cubicBezTo>
                <a:cubicBezTo>
                  <a:pt x="171" y="88"/>
                  <a:pt x="173" y="88"/>
                  <a:pt x="174" y="88"/>
                </a:cubicBezTo>
                <a:cubicBezTo>
                  <a:pt x="181" y="64"/>
                  <a:pt x="194" y="43"/>
                  <a:pt x="213" y="27"/>
                </a:cubicBezTo>
                <a:cubicBezTo>
                  <a:pt x="214" y="27"/>
                  <a:pt x="214" y="27"/>
                  <a:pt x="214" y="27"/>
                </a:cubicBezTo>
                <a:cubicBezTo>
                  <a:pt x="234" y="10"/>
                  <a:pt x="260" y="0"/>
                  <a:pt x="288" y="0"/>
                </a:cubicBezTo>
                <a:cubicBezTo>
                  <a:pt x="321" y="0"/>
                  <a:pt x="350" y="13"/>
                  <a:pt x="372" y="34"/>
                </a:cubicBezTo>
                <a:cubicBezTo>
                  <a:pt x="392" y="55"/>
                  <a:pt x="405" y="83"/>
                  <a:pt x="406" y="114"/>
                </a:cubicBezTo>
                <a:cubicBezTo>
                  <a:pt x="408" y="113"/>
                  <a:pt x="409" y="113"/>
                  <a:pt x="410" y="113"/>
                </a:cubicBezTo>
                <a:cubicBezTo>
                  <a:pt x="411" y="113"/>
                  <a:pt x="411" y="113"/>
                  <a:pt x="411" y="113"/>
                </a:cubicBezTo>
                <a:cubicBezTo>
                  <a:pt x="415" y="112"/>
                  <a:pt x="420" y="112"/>
                  <a:pt x="424" y="112"/>
                </a:cubicBezTo>
                <a:cubicBezTo>
                  <a:pt x="457" y="112"/>
                  <a:pt x="486" y="125"/>
                  <a:pt x="508" y="147"/>
                </a:cubicBezTo>
                <a:cubicBezTo>
                  <a:pt x="529" y="168"/>
                  <a:pt x="542" y="197"/>
                  <a:pt x="542" y="230"/>
                </a:cubicBezTo>
                <a:cubicBezTo>
                  <a:pt x="542" y="230"/>
                  <a:pt x="542" y="230"/>
                  <a:pt x="542" y="230"/>
                </a:cubicBezTo>
                <a:cubicBezTo>
                  <a:pt x="542" y="262"/>
                  <a:pt x="529" y="292"/>
                  <a:pt x="508" y="313"/>
                </a:cubicBezTo>
                <a:cubicBezTo>
                  <a:pt x="487" y="334"/>
                  <a:pt x="458" y="347"/>
                  <a:pt x="426" y="348"/>
                </a:cubicBezTo>
                <a:cubicBezTo>
                  <a:pt x="425" y="348"/>
                  <a:pt x="425" y="348"/>
                  <a:pt x="425" y="348"/>
                </a:cubicBezTo>
                <a:cubicBezTo>
                  <a:pt x="424" y="348"/>
                  <a:pt x="424" y="348"/>
                  <a:pt x="424" y="348"/>
                </a:cubicBezTo>
                <a:cubicBezTo>
                  <a:pt x="79" y="348"/>
                  <a:pt x="79" y="348"/>
                  <a:pt x="79" y="348"/>
                </a:cubicBezTo>
                <a:cubicBezTo>
                  <a:pt x="78" y="348"/>
                  <a:pt x="78" y="348"/>
                  <a:pt x="78" y="348"/>
                </a:cubicBezTo>
                <a:cubicBezTo>
                  <a:pt x="78" y="348"/>
                  <a:pt x="78" y="348"/>
                  <a:pt x="78" y="348"/>
                </a:cubicBezTo>
                <a:cubicBezTo>
                  <a:pt x="78" y="348"/>
                  <a:pt x="78" y="348"/>
                  <a:pt x="78" y="348"/>
                </a:cubicBezTo>
                <a:cubicBezTo>
                  <a:pt x="78" y="348"/>
                  <a:pt x="78" y="348"/>
                  <a:pt x="78" y="348"/>
                </a:cubicBezTo>
                <a:cubicBezTo>
                  <a:pt x="57" y="348"/>
                  <a:pt x="37" y="339"/>
                  <a:pt x="23" y="325"/>
                </a:cubicBezTo>
                <a:cubicBezTo>
                  <a:pt x="23" y="325"/>
                  <a:pt x="23" y="325"/>
                  <a:pt x="23" y="325"/>
                </a:cubicBezTo>
                <a:cubicBezTo>
                  <a:pt x="9" y="311"/>
                  <a:pt x="0" y="291"/>
                  <a:pt x="0" y="270"/>
                </a:cubicBezTo>
                <a:cubicBezTo>
                  <a:pt x="0" y="248"/>
                  <a:pt x="9" y="229"/>
                  <a:pt x="23" y="215"/>
                </a:cubicBezTo>
                <a:cubicBezTo>
                  <a:pt x="23" y="215"/>
                  <a:pt x="23" y="215"/>
                  <a:pt x="23" y="215"/>
                </a:cubicBezTo>
                <a:cubicBezTo>
                  <a:pt x="23" y="215"/>
                  <a:pt x="23" y="215"/>
                  <a:pt x="23" y="215"/>
                </a:cubicBezTo>
                <a:cubicBezTo>
                  <a:pt x="37" y="201"/>
                  <a:pt x="57" y="192"/>
                  <a:pt x="78" y="192"/>
                </a:cubicBezTo>
                <a:close/>
              </a:path>
            </a:pathLst>
          </a:custGeom>
          <a:solidFill>
            <a:schemeClr val="tx2">
              <a:alpha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3101062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53" name="Teardrop 52">
            <a:extLst>
              <a:ext uri="{FF2B5EF4-FFF2-40B4-BE49-F238E27FC236}">
                <a16:creationId xmlns:a16="http://schemas.microsoft.com/office/drawing/2014/main" id="{FB47424D-163B-7340-82C2-733C44E6215D}"/>
              </a:ext>
            </a:extLst>
          </p:cNvPr>
          <p:cNvSpPr/>
          <p:nvPr/>
        </p:nvSpPr>
        <p:spPr>
          <a:xfrm rot="10800000">
            <a:off x="634393" y="1283855"/>
            <a:ext cx="4882166" cy="4882166"/>
          </a:xfrm>
          <a:prstGeom prst="teardrop">
            <a:avLst/>
          </a:prstGeom>
          <a:solidFill>
            <a:schemeClr val="accent5">
              <a:alpha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05" name="Teardrop 104">
            <a:extLst>
              <a:ext uri="{FF2B5EF4-FFF2-40B4-BE49-F238E27FC236}">
                <a16:creationId xmlns:a16="http://schemas.microsoft.com/office/drawing/2014/main" id="{2F840E1C-9471-E541-8F15-17562BD3079A}"/>
              </a:ext>
            </a:extLst>
          </p:cNvPr>
          <p:cNvSpPr/>
          <p:nvPr/>
        </p:nvSpPr>
        <p:spPr>
          <a:xfrm rot="10800000">
            <a:off x="1456848" y="1283855"/>
            <a:ext cx="4882167" cy="4882167"/>
          </a:xfrm>
          <a:prstGeom prst="teardrop">
            <a:avLst/>
          </a:prstGeom>
          <a:solidFill>
            <a:schemeClr val="accent5">
              <a:alpha val="22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4C2766FC-6F86-E04C-9965-9B0C65FA2919}"/>
              </a:ext>
            </a:extLst>
          </p:cNvPr>
          <p:cNvSpPr txBox="1"/>
          <p:nvPr/>
        </p:nvSpPr>
        <p:spPr>
          <a:xfrm rot="16200000">
            <a:off x="-191009" y="3826235"/>
            <a:ext cx="2862321" cy="830997"/>
          </a:xfrm>
          <a:prstGeom prst="rect">
            <a:avLst/>
          </a:prstGeom>
          <a:noFill/>
        </p:spPr>
        <p:txBody>
          <a:bodyPr wrap="square" rtlCol="0">
            <a:spAutoFit/>
          </a:bodyPr>
          <a:lstStyle/>
          <a:p>
            <a:r>
              <a:rPr lang="en-GB" sz="2400" b="1" kern="0" dirty="0">
                <a:latin typeface="Calibri" panose="020F0502020204030204" pitchFamily="34" charset="0"/>
                <a:cs typeface="Calibri" panose="020F0502020204030204" pitchFamily="34" charset="0"/>
              </a:rPr>
              <a:t>We will be able to:</a:t>
            </a:r>
          </a:p>
          <a:p>
            <a:endParaRPr lang="en-US" sz="2400" b="1" dirty="0">
              <a:latin typeface="Calibri" panose="020F0502020204030204" pitchFamily="34" charset="0"/>
              <a:cs typeface="Calibri" panose="020F0502020204030204" pitchFamily="34" charset="0"/>
            </a:endParaRPr>
          </a:p>
        </p:txBody>
      </p:sp>
      <p:sp>
        <p:nvSpPr>
          <p:cNvPr id="104" name="TextBox 103">
            <a:extLst>
              <a:ext uri="{FF2B5EF4-FFF2-40B4-BE49-F238E27FC236}">
                <a16:creationId xmlns:a16="http://schemas.microsoft.com/office/drawing/2014/main" id="{C4FECA6F-75CF-AC43-B6E2-64A85997C528}"/>
              </a:ext>
            </a:extLst>
          </p:cNvPr>
          <p:cNvSpPr txBox="1"/>
          <p:nvPr/>
        </p:nvSpPr>
        <p:spPr>
          <a:xfrm>
            <a:off x="1918732" y="2711823"/>
            <a:ext cx="5421062" cy="3477875"/>
          </a:xfrm>
          <a:prstGeom prst="rect">
            <a:avLst/>
          </a:prstGeom>
          <a:noFill/>
        </p:spPr>
        <p:txBody>
          <a:bodyPr wrap="square" rtlCol="0">
            <a:spAutoFit/>
          </a:bodyPr>
          <a:lstStyle/>
          <a:p>
            <a:pPr lvl="0"/>
            <a:r>
              <a:rPr lang="en-GB" sz="2000" dirty="0"/>
              <a:t>apply our learning about different aspects of electricity from previous lessons </a:t>
            </a:r>
          </a:p>
          <a:p>
            <a:pPr lvl="0"/>
            <a:endParaRPr lang="en-GB" sz="2000" dirty="0">
              <a:latin typeface="Calibri" panose="020F0502020204030204" pitchFamily="34" charset="0"/>
              <a:cs typeface="Calibri" panose="020F0502020204030204" pitchFamily="34" charset="0"/>
            </a:endParaRPr>
          </a:p>
          <a:p>
            <a:pPr lvl="0"/>
            <a:r>
              <a:rPr lang="en-GB" sz="2000" dirty="0"/>
              <a:t>explain the effect and use of switches in an electrical circuit</a:t>
            </a:r>
          </a:p>
          <a:p>
            <a:pPr lvl="0"/>
            <a:endParaRPr lang="en-GB" sz="2000" dirty="0"/>
          </a:p>
          <a:p>
            <a:pPr lvl="0"/>
            <a:r>
              <a:rPr lang="en-GB" sz="2000" dirty="0"/>
              <a:t>build our own switches using a variety of materials</a:t>
            </a:r>
          </a:p>
          <a:p>
            <a:pPr lvl="0"/>
            <a:endParaRPr lang="en-GB" sz="2000" dirty="0"/>
          </a:p>
          <a:p>
            <a:pPr lvl="0"/>
            <a:r>
              <a:rPr lang="en-GB" sz="2000" dirty="0"/>
              <a:t>design and build something that uses an electrical circuit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effectLst/>
              <a:uLnTx/>
              <a:uFillTx/>
            </a:endParaRPr>
          </a:p>
        </p:txBody>
      </p:sp>
      <p:pic>
        <p:nvPicPr>
          <p:cNvPr id="4" name="Picture 3">
            <a:extLst>
              <a:ext uri="{FF2B5EF4-FFF2-40B4-BE49-F238E27FC236}">
                <a16:creationId xmlns:a16="http://schemas.microsoft.com/office/drawing/2014/main" id="{9D858C92-246C-B44A-802B-8ED32CECD2BA}"/>
              </a:ext>
            </a:extLst>
          </p:cNvPr>
          <p:cNvPicPr>
            <a:picLocks noChangeAspect="1"/>
          </p:cNvPicPr>
          <p:nvPr/>
        </p:nvPicPr>
        <p:blipFill>
          <a:blip r:embed="rId2"/>
          <a:stretch>
            <a:fillRect/>
          </a:stretch>
        </p:blipFill>
        <p:spPr>
          <a:xfrm>
            <a:off x="1377160" y="2810572"/>
            <a:ext cx="518869" cy="518869"/>
          </a:xfrm>
          <a:prstGeom prst="rect">
            <a:avLst/>
          </a:prstGeom>
        </p:spPr>
      </p:pic>
      <p:pic>
        <p:nvPicPr>
          <p:cNvPr id="106" name="Picture 105">
            <a:extLst>
              <a:ext uri="{FF2B5EF4-FFF2-40B4-BE49-F238E27FC236}">
                <a16:creationId xmlns:a16="http://schemas.microsoft.com/office/drawing/2014/main" id="{FAD16677-1DD8-2445-A572-E4A818125891}"/>
              </a:ext>
            </a:extLst>
          </p:cNvPr>
          <p:cNvPicPr>
            <a:picLocks noChangeAspect="1"/>
          </p:cNvPicPr>
          <p:nvPr/>
        </p:nvPicPr>
        <p:blipFill>
          <a:blip r:embed="rId2"/>
          <a:stretch>
            <a:fillRect/>
          </a:stretch>
        </p:blipFill>
        <p:spPr>
          <a:xfrm>
            <a:off x="1377160" y="3737514"/>
            <a:ext cx="518869" cy="518869"/>
          </a:xfrm>
          <a:prstGeom prst="rect">
            <a:avLst/>
          </a:prstGeom>
        </p:spPr>
      </p:pic>
      <p:pic>
        <p:nvPicPr>
          <p:cNvPr id="107" name="Picture 106">
            <a:extLst>
              <a:ext uri="{FF2B5EF4-FFF2-40B4-BE49-F238E27FC236}">
                <a16:creationId xmlns:a16="http://schemas.microsoft.com/office/drawing/2014/main" id="{2E887A44-648A-C043-88FC-9871BC15BA7B}"/>
              </a:ext>
            </a:extLst>
          </p:cNvPr>
          <p:cNvPicPr>
            <a:picLocks noChangeAspect="1"/>
          </p:cNvPicPr>
          <p:nvPr/>
        </p:nvPicPr>
        <p:blipFill>
          <a:blip r:embed="rId2"/>
          <a:stretch>
            <a:fillRect/>
          </a:stretch>
        </p:blipFill>
        <p:spPr>
          <a:xfrm>
            <a:off x="1377160" y="4450760"/>
            <a:ext cx="518869" cy="518869"/>
          </a:xfrm>
          <a:prstGeom prst="rect">
            <a:avLst/>
          </a:prstGeom>
        </p:spPr>
      </p:pic>
      <p:sp>
        <p:nvSpPr>
          <p:cNvPr id="10" name="Rounded Rectangle 9">
            <a:extLst>
              <a:ext uri="{FF2B5EF4-FFF2-40B4-BE49-F238E27FC236}">
                <a16:creationId xmlns:a16="http://schemas.microsoft.com/office/drawing/2014/main" id="{B169DBB9-6678-E541-BFB3-154F7A710200}"/>
              </a:ext>
            </a:extLst>
          </p:cNvPr>
          <p:cNvSpPr/>
          <p:nvPr/>
        </p:nvSpPr>
        <p:spPr>
          <a:xfrm>
            <a:off x="7203989" y="2810572"/>
            <a:ext cx="3954162" cy="1551363"/>
          </a:xfrm>
          <a:prstGeom prst="roundRect">
            <a:avLst/>
          </a:prstGeom>
          <a:solidFill>
            <a:schemeClr val="tx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1">
            <a:extLst>
              <a:ext uri="{FF2B5EF4-FFF2-40B4-BE49-F238E27FC236}">
                <a16:creationId xmlns:a16="http://schemas.microsoft.com/office/drawing/2014/main" id="{1386C25C-CAC0-0341-87BD-295C6DC95B08}"/>
              </a:ext>
            </a:extLst>
          </p:cNvPr>
          <p:cNvGrpSpPr>
            <a:grpSpLocks noChangeAspect="1"/>
          </p:cNvGrpSpPr>
          <p:nvPr/>
        </p:nvGrpSpPr>
        <p:grpSpPr bwMode="auto">
          <a:xfrm>
            <a:off x="7537092" y="3149668"/>
            <a:ext cx="553838" cy="937492"/>
            <a:chOff x="6873" y="2586"/>
            <a:chExt cx="563" cy="953"/>
          </a:xfrm>
          <a:solidFill>
            <a:srgbClr val="FFFFFF"/>
          </a:solidFill>
        </p:grpSpPr>
        <p:sp>
          <p:nvSpPr>
            <p:cNvPr id="109" name="Freeform 12">
              <a:extLst>
                <a:ext uri="{FF2B5EF4-FFF2-40B4-BE49-F238E27FC236}">
                  <a16:creationId xmlns:a16="http://schemas.microsoft.com/office/drawing/2014/main" id="{948D608C-1F02-5E45-85B0-2FE6008FBA27}"/>
                </a:ext>
              </a:extLst>
            </p:cNvPr>
            <p:cNvSpPr>
              <a:spLocks/>
            </p:cNvSpPr>
            <p:nvPr/>
          </p:nvSpPr>
          <p:spPr bwMode="auto">
            <a:xfrm>
              <a:off x="6873" y="2586"/>
              <a:ext cx="354" cy="953"/>
            </a:xfrm>
            <a:custGeom>
              <a:avLst/>
              <a:gdLst>
                <a:gd name="T0" fmla="*/ 141 w 162"/>
                <a:gd name="T1" fmla="*/ 0 h 439"/>
                <a:gd name="T2" fmla="*/ 51 w 162"/>
                <a:gd name="T3" fmla="*/ 0 h 439"/>
                <a:gd name="T4" fmla="*/ 0 w 162"/>
                <a:gd name="T5" fmla="*/ 48 h 439"/>
                <a:gd name="T6" fmla="*/ 0 w 162"/>
                <a:gd name="T7" fmla="*/ 209 h 439"/>
                <a:gd name="T8" fmla="*/ 48 w 162"/>
                <a:gd name="T9" fmla="*/ 256 h 439"/>
                <a:gd name="T10" fmla="*/ 48 w 162"/>
                <a:gd name="T11" fmla="*/ 283 h 439"/>
                <a:gd name="T12" fmla="*/ 64 w 162"/>
                <a:gd name="T13" fmla="*/ 298 h 439"/>
                <a:gd name="T14" fmla="*/ 67 w 162"/>
                <a:gd name="T15" fmla="*/ 298 h 439"/>
                <a:gd name="T16" fmla="*/ 67 w 162"/>
                <a:gd name="T17" fmla="*/ 439 h 439"/>
                <a:gd name="T18" fmla="*/ 110 w 162"/>
                <a:gd name="T19" fmla="*/ 439 h 439"/>
                <a:gd name="T20" fmla="*/ 110 w 162"/>
                <a:gd name="T21" fmla="*/ 298 h 439"/>
                <a:gd name="T22" fmla="*/ 112 w 162"/>
                <a:gd name="T23" fmla="*/ 298 h 439"/>
                <a:gd name="T24" fmla="*/ 128 w 162"/>
                <a:gd name="T25" fmla="*/ 283 h 439"/>
                <a:gd name="T26" fmla="*/ 128 w 162"/>
                <a:gd name="T27" fmla="*/ 257 h 439"/>
                <a:gd name="T28" fmla="*/ 141 w 162"/>
                <a:gd name="T29" fmla="*/ 256 h 439"/>
                <a:gd name="T30" fmla="*/ 162 w 162"/>
                <a:gd name="T31" fmla="*/ 236 h 439"/>
                <a:gd name="T32" fmla="*/ 162 w 162"/>
                <a:gd name="T33" fmla="*/ 19 h 439"/>
                <a:gd name="T34" fmla="*/ 141 w 162"/>
                <a:gd name="T35"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439">
                  <a:moveTo>
                    <a:pt x="141" y="0"/>
                  </a:moveTo>
                  <a:cubicBezTo>
                    <a:pt x="120" y="0"/>
                    <a:pt x="66" y="0"/>
                    <a:pt x="51" y="0"/>
                  </a:cubicBezTo>
                  <a:cubicBezTo>
                    <a:pt x="37" y="0"/>
                    <a:pt x="0" y="11"/>
                    <a:pt x="0" y="48"/>
                  </a:cubicBezTo>
                  <a:cubicBezTo>
                    <a:pt x="0" y="84"/>
                    <a:pt x="0" y="192"/>
                    <a:pt x="0" y="209"/>
                  </a:cubicBezTo>
                  <a:cubicBezTo>
                    <a:pt x="0" y="225"/>
                    <a:pt x="12" y="252"/>
                    <a:pt x="48" y="256"/>
                  </a:cubicBezTo>
                  <a:cubicBezTo>
                    <a:pt x="48" y="283"/>
                    <a:pt x="48" y="283"/>
                    <a:pt x="48" y="283"/>
                  </a:cubicBezTo>
                  <a:cubicBezTo>
                    <a:pt x="48" y="291"/>
                    <a:pt x="55" y="298"/>
                    <a:pt x="64" y="298"/>
                  </a:cubicBezTo>
                  <a:cubicBezTo>
                    <a:pt x="67" y="298"/>
                    <a:pt x="67" y="298"/>
                    <a:pt x="67" y="298"/>
                  </a:cubicBezTo>
                  <a:cubicBezTo>
                    <a:pt x="67" y="439"/>
                    <a:pt x="67" y="439"/>
                    <a:pt x="67" y="439"/>
                  </a:cubicBezTo>
                  <a:cubicBezTo>
                    <a:pt x="110" y="439"/>
                    <a:pt x="110" y="439"/>
                    <a:pt x="110" y="439"/>
                  </a:cubicBezTo>
                  <a:cubicBezTo>
                    <a:pt x="110" y="298"/>
                    <a:pt x="110" y="298"/>
                    <a:pt x="110" y="298"/>
                  </a:cubicBezTo>
                  <a:cubicBezTo>
                    <a:pt x="112" y="298"/>
                    <a:pt x="112" y="298"/>
                    <a:pt x="112" y="298"/>
                  </a:cubicBezTo>
                  <a:cubicBezTo>
                    <a:pt x="120" y="298"/>
                    <a:pt x="128" y="291"/>
                    <a:pt x="128" y="283"/>
                  </a:cubicBezTo>
                  <a:cubicBezTo>
                    <a:pt x="128" y="257"/>
                    <a:pt x="128" y="257"/>
                    <a:pt x="128" y="257"/>
                  </a:cubicBezTo>
                  <a:cubicBezTo>
                    <a:pt x="136" y="257"/>
                    <a:pt x="141" y="256"/>
                    <a:pt x="141" y="256"/>
                  </a:cubicBezTo>
                  <a:cubicBezTo>
                    <a:pt x="141" y="256"/>
                    <a:pt x="162" y="259"/>
                    <a:pt x="162" y="236"/>
                  </a:cubicBezTo>
                  <a:cubicBezTo>
                    <a:pt x="162" y="214"/>
                    <a:pt x="162" y="19"/>
                    <a:pt x="162" y="19"/>
                  </a:cubicBezTo>
                  <a:cubicBezTo>
                    <a:pt x="162" y="19"/>
                    <a:pt x="162" y="0"/>
                    <a:pt x="1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13">
              <a:extLst>
                <a:ext uri="{FF2B5EF4-FFF2-40B4-BE49-F238E27FC236}">
                  <a16:creationId xmlns:a16="http://schemas.microsoft.com/office/drawing/2014/main" id="{831527CF-5027-C94A-BED1-617E9303BE57}"/>
                </a:ext>
              </a:extLst>
            </p:cNvPr>
            <p:cNvSpPr>
              <a:spLocks/>
            </p:cNvSpPr>
            <p:nvPr/>
          </p:nvSpPr>
          <p:spPr bwMode="auto">
            <a:xfrm>
              <a:off x="7242" y="2657"/>
              <a:ext cx="194" cy="115"/>
            </a:xfrm>
            <a:custGeom>
              <a:avLst/>
              <a:gdLst>
                <a:gd name="T0" fmla="*/ 0 w 89"/>
                <a:gd name="T1" fmla="*/ 53 h 53"/>
                <a:gd name="T2" fmla="*/ 74 w 89"/>
                <a:gd name="T3" fmla="*/ 53 h 53"/>
                <a:gd name="T4" fmla="*/ 89 w 89"/>
                <a:gd name="T5" fmla="*/ 38 h 53"/>
                <a:gd name="T6" fmla="*/ 89 w 89"/>
                <a:gd name="T7" fmla="*/ 15 h 53"/>
                <a:gd name="T8" fmla="*/ 74 w 89"/>
                <a:gd name="T9" fmla="*/ 0 h 53"/>
                <a:gd name="T10" fmla="*/ 0 w 89"/>
                <a:gd name="T11" fmla="*/ 0 h 53"/>
                <a:gd name="T12" fmla="*/ 0 w 89"/>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89" h="53">
                  <a:moveTo>
                    <a:pt x="0" y="53"/>
                  </a:moveTo>
                  <a:cubicBezTo>
                    <a:pt x="74" y="53"/>
                    <a:pt x="74" y="53"/>
                    <a:pt x="74" y="53"/>
                  </a:cubicBezTo>
                  <a:cubicBezTo>
                    <a:pt x="82" y="53"/>
                    <a:pt x="89" y="46"/>
                    <a:pt x="89" y="38"/>
                  </a:cubicBezTo>
                  <a:cubicBezTo>
                    <a:pt x="89" y="15"/>
                    <a:pt x="89" y="15"/>
                    <a:pt x="89" y="15"/>
                  </a:cubicBezTo>
                  <a:cubicBezTo>
                    <a:pt x="89" y="7"/>
                    <a:pt x="82" y="0"/>
                    <a:pt x="74" y="0"/>
                  </a:cubicBezTo>
                  <a:cubicBezTo>
                    <a:pt x="0" y="0"/>
                    <a:pt x="0" y="0"/>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14">
              <a:extLst>
                <a:ext uri="{FF2B5EF4-FFF2-40B4-BE49-F238E27FC236}">
                  <a16:creationId xmlns:a16="http://schemas.microsoft.com/office/drawing/2014/main" id="{9986EA5E-52AD-6E49-8D79-A4348B6F1607}"/>
                </a:ext>
              </a:extLst>
            </p:cNvPr>
            <p:cNvSpPr>
              <a:spLocks/>
            </p:cNvSpPr>
            <p:nvPr/>
          </p:nvSpPr>
          <p:spPr bwMode="auto">
            <a:xfrm>
              <a:off x="7242" y="2940"/>
              <a:ext cx="179" cy="65"/>
            </a:xfrm>
            <a:custGeom>
              <a:avLst/>
              <a:gdLst>
                <a:gd name="T0" fmla="*/ 0 w 82"/>
                <a:gd name="T1" fmla="*/ 0 h 30"/>
                <a:gd name="T2" fmla="*/ 69 w 82"/>
                <a:gd name="T3" fmla="*/ 0 h 30"/>
                <a:gd name="T4" fmla="*/ 82 w 82"/>
                <a:gd name="T5" fmla="*/ 13 h 30"/>
                <a:gd name="T6" fmla="*/ 82 w 82"/>
                <a:gd name="T7" fmla="*/ 17 h 30"/>
                <a:gd name="T8" fmla="*/ 69 w 82"/>
                <a:gd name="T9" fmla="*/ 30 h 30"/>
                <a:gd name="T10" fmla="*/ 0 w 82"/>
                <a:gd name="T11" fmla="*/ 30 h 30"/>
                <a:gd name="T12" fmla="*/ 0 w 82"/>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2" h="30">
                  <a:moveTo>
                    <a:pt x="0" y="0"/>
                  </a:moveTo>
                  <a:cubicBezTo>
                    <a:pt x="69" y="0"/>
                    <a:pt x="69" y="0"/>
                    <a:pt x="69" y="0"/>
                  </a:cubicBezTo>
                  <a:cubicBezTo>
                    <a:pt x="76" y="0"/>
                    <a:pt x="82" y="6"/>
                    <a:pt x="82" y="13"/>
                  </a:cubicBezTo>
                  <a:cubicBezTo>
                    <a:pt x="82" y="17"/>
                    <a:pt x="82" y="17"/>
                    <a:pt x="82" y="17"/>
                  </a:cubicBezTo>
                  <a:cubicBezTo>
                    <a:pt x="82" y="24"/>
                    <a:pt x="76" y="30"/>
                    <a:pt x="69" y="30"/>
                  </a:cubicBezTo>
                  <a:cubicBezTo>
                    <a:pt x="0" y="30"/>
                    <a:pt x="0" y="30"/>
                    <a:pt x="0" y="3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3" name="Group 39">
            <a:extLst>
              <a:ext uri="{FF2B5EF4-FFF2-40B4-BE49-F238E27FC236}">
                <a16:creationId xmlns:a16="http://schemas.microsoft.com/office/drawing/2014/main" id="{20A0BD14-B4B1-EF45-8876-B605E5475689}"/>
              </a:ext>
            </a:extLst>
          </p:cNvPr>
          <p:cNvGrpSpPr>
            <a:grpSpLocks noChangeAspect="1"/>
          </p:cNvGrpSpPr>
          <p:nvPr/>
        </p:nvGrpSpPr>
        <p:grpSpPr bwMode="auto">
          <a:xfrm>
            <a:off x="10066661" y="3048051"/>
            <a:ext cx="668492" cy="1044663"/>
            <a:chOff x="1137" y="606"/>
            <a:chExt cx="869" cy="1358"/>
          </a:xfrm>
          <a:solidFill>
            <a:srgbClr val="FFFFFF"/>
          </a:solidFill>
        </p:grpSpPr>
        <p:sp>
          <p:nvSpPr>
            <p:cNvPr id="114" name="Freeform 40">
              <a:extLst>
                <a:ext uri="{FF2B5EF4-FFF2-40B4-BE49-F238E27FC236}">
                  <a16:creationId xmlns:a16="http://schemas.microsoft.com/office/drawing/2014/main" id="{246CF930-E4C5-BC4B-97E2-3DF441206182}"/>
                </a:ext>
              </a:extLst>
            </p:cNvPr>
            <p:cNvSpPr>
              <a:spLocks/>
            </p:cNvSpPr>
            <p:nvPr/>
          </p:nvSpPr>
          <p:spPr bwMode="auto">
            <a:xfrm>
              <a:off x="1379" y="1022"/>
              <a:ext cx="385" cy="620"/>
            </a:xfrm>
            <a:custGeom>
              <a:avLst/>
              <a:gdLst>
                <a:gd name="T0" fmla="*/ 104 w 143"/>
                <a:gd name="T1" fmla="*/ 1 h 231"/>
                <a:gd name="T2" fmla="*/ 103 w 143"/>
                <a:gd name="T3" fmla="*/ 0 h 231"/>
                <a:gd name="T4" fmla="*/ 0 w 143"/>
                <a:gd name="T5" fmla="*/ 133 h 231"/>
                <a:gd name="T6" fmla="*/ 67 w 143"/>
                <a:gd name="T7" fmla="*/ 133 h 231"/>
                <a:gd name="T8" fmla="*/ 39 w 143"/>
                <a:gd name="T9" fmla="*/ 230 h 231"/>
                <a:gd name="T10" fmla="*/ 40 w 143"/>
                <a:gd name="T11" fmla="*/ 231 h 231"/>
                <a:gd name="T12" fmla="*/ 143 w 143"/>
                <a:gd name="T13" fmla="*/ 98 h 231"/>
                <a:gd name="T14" fmla="*/ 77 w 143"/>
                <a:gd name="T15" fmla="*/ 98 h 231"/>
                <a:gd name="T16" fmla="*/ 104 w 143"/>
                <a:gd name="T17" fmla="*/ 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31">
                  <a:moveTo>
                    <a:pt x="104" y="1"/>
                  </a:moveTo>
                  <a:cubicBezTo>
                    <a:pt x="104" y="0"/>
                    <a:pt x="104" y="0"/>
                    <a:pt x="103" y="0"/>
                  </a:cubicBezTo>
                  <a:cubicBezTo>
                    <a:pt x="69" y="44"/>
                    <a:pt x="35" y="88"/>
                    <a:pt x="0" y="133"/>
                  </a:cubicBezTo>
                  <a:cubicBezTo>
                    <a:pt x="67" y="133"/>
                    <a:pt x="67" y="133"/>
                    <a:pt x="67" y="133"/>
                  </a:cubicBezTo>
                  <a:cubicBezTo>
                    <a:pt x="57" y="166"/>
                    <a:pt x="48" y="198"/>
                    <a:pt x="39" y="230"/>
                  </a:cubicBezTo>
                  <a:cubicBezTo>
                    <a:pt x="39" y="230"/>
                    <a:pt x="40" y="231"/>
                    <a:pt x="40" y="231"/>
                  </a:cubicBezTo>
                  <a:cubicBezTo>
                    <a:pt x="74" y="187"/>
                    <a:pt x="108" y="143"/>
                    <a:pt x="143" y="98"/>
                  </a:cubicBezTo>
                  <a:cubicBezTo>
                    <a:pt x="77" y="98"/>
                    <a:pt x="77" y="98"/>
                    <a:pt x="77" y="98"/>
                  </a:cubicBezTo>
                  <a:cubicBezTo>
                    <a:pt x="86" y="65"/>
                    <a:pt x="95" y="33"/>
                    <a:pt x="10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41">
              <a:extLst>
                <a:ext uri="{FF2B5EF4-FFF2-40B4-BE49-F238E27FC236}">
                  <a16:creationId xmlns:a16="http://schemas.microsoft.com/office/drawing/2014/main" id="{346A0208-399D-F141-8815-D75CCD1F49CE}"/>
                </a:ext>
              </a:extLst>
            </p:cNvPr>
            <p:cNvSpPr>
              <a:spLocks noEditPoints="1"/>
            </p:cNvSpPr>
            <p:nvPr/>
          </p:nvSpPr>
          <p:spPr bwMode="auto">
            <a:xfrm>
              <a:off x="1137" y="606"/>
              <a:ext cx="869" cy="1358"/>
            </a:xfrm>
            <a:custGeom>
              <a:avLst/>
              <a:gdLst>
                <a:gd name="T0" fmla="*/ 323 w 323"/>
                <a:gd name="T1" fmla="*/ 469 h 506"/>
                <a:gd name="T2" fmla="*/ 323 w 323"/>
                <a:gd name="T3" fmla="*/ 83 h 506"/>
                <a:gd name="T4" fmla="*/ 321 w 323"/>
                <a:gd name="T5" fmla="*/ 71 h 506"/>
                <a:gd name="T6" fmla="*/ 287 w 323"/>
                <a:gd name="T7" fmla="*/ 46 h 506"/>
                <a:gd name="T8" fmla="*/ 246 w 323"/>
                <a:gd name="T9" fmla="*/ 46 h 506"/>
                <a:gd name="T10" fmla="*/ 242 w 323"/>
                <a:gd name="T11" fmla="*/ 42 h 506"/>
                <a:gd name="T12" fmla="*/ 242 w 323"/>
                <a:gd name="T13" fmla="*/ 20 h 506"/>
                <a:gd name="T14" fmla="*/ 231 w 323"/>
                <a:gd name="T15" fmla="*/ 3 h 506"/>
                <a:gd name="T16" fmla="*/ 224 w 323"/>
                <a:gd name="T17" fmla="*/ 0 h 506"/>
                <a:gd name="T18" fmla="*/ 99 w 323"/>
                <a:gd name="T19" fmla="*/ 0 h 506"/>
                <a:gd name="T20" fmla="*/ 97 w 323"/>
                <a:gd name="T21" fmla="*/ 1 h 506"/>
                <a:gd name="T22" fmla="*/ 81 w 323"/>
                <a:gd name="T23" fmla="*/ 21 h 506"/>
                <a:gd name="T24" fmla="*/ 81 w 323"/>
                <a:gd name="T25" fmla="*/ 42 h 506"/>
                <a:gd name="T26" fmla="*/ 77 w 323"/>
                <a:gd name="T27" fmla="*/ 46 h 506"/>
                <a:gd name="T28" fmla="*/ 37 w 323"/>
                <a:gd name="T29" fmla="*/ 46 h 506"/>
                <a:gd name="T30" fmla="*/ 19 w 323"/>
                <a:gd name="T31" fmla="*/ 50 h 506"/>
                <a:gd name="T32" fmla="*/ 0 w 323"/>
                <a:gd name="T33" fmla="*/ 83 h 506"/>
                <a:gd name="T34" fmla="*/ 0 w 323"/>
                <a:gd name="T35" fmla="*/ 467 h 506"/>
                <a:gd name="T36" fmla="*/ 0 w 323"/>
                <a:gd name="T37" fmla="*/ 469 h 506"/>
                <a:gd name="T38" fmla="*/ 19 w 323"/>
                <a:gd name="T39" fmla="*/ 502 h 506"/>
                <a:gd name="T40" fmla="*/ 37 w 323"/>
                <a:gd name="T41" fmla="*/ 506 h 506"/>
                <a:gd name="T42" fmla="*/ 287 w 323"/>
                <a:gd name="T43" fmla="*/ 506 h 506"/>
                <a:gd name="T44" fmla="*/ 321 w 323"/>
                <a:gd name="T45" fmla="*/ 481 h 506"/>
                <a:gd name="T46" fmla="*/ 323 w 323"/>
                <a:gd name="T47" fmla="*/ 469 h 506"/>
                <a:gd name="T48" fmla="*/ 287 w 323"/>
                <a:gd name="T49" fmla="*/ 471 h 506"/>
                <a:gd name="T50" fmla="*/ 285 w 323"/>
                <a:gd name="T51" fmla="*/ 471 h 506"/>
                <a:gd name="T52" fmla="*/ 209 w 323"/>
                <a:gd name="T53" fmla="*/ 471 h 506"/>
                <a:gd name="T54" fmla="*/ 39 w 323"/>
                <a:gd name="T55" fmla="*/ 471 h 506"/>
                <a:gd name="T56" fmla="*/ 36 w 323"/>
                <a:gd name="T57" fmla="*/ 471 h 506"/>
                <a:gd name="T58" fmla="*/ 36 w 323"/>
                <a:gd name="T59" fmla="*/ 427 h 506"/>
                <a:gd name="T60" fmla="*/ 36 w 323"/>
                <a:gd name="T61" fmla="*/ 84 h 506"/>
                <a:gd name="T62" fmla="*/ 36 w 323"/>
                <a:gd name="T63" fmla="*/ 82 h 506"/>
                <a:gd name="T64" fmla="*/ 38 w 323"/>
                <a:gd name="T65" fmla="*/ 81 h 506"/>
                <a:gd name="T66" fmla="*/ 285 w 323"/>
                <a:gd name="T67" fmla="*/ 81 h 506"/>
                <a:gd name="T68" fmla="*/ 287 w 323"/>
                <a:gd name="T69" fmla="*/ 82 h 506"/>
                <a:gd name="T70" fmla="*/ 287 w 323"/>
                <a:gd name="T71" fmla="*/ 83 h 506"/>
                <a:gd name="T72" fmla="*/ 287 w 323"/>
                <a:gd name="T73" fmla="*/ 469 h 506"/>
                <a:gd name="T74" fmla="*/ 287 w 323"/>
                <a:gd name="T75" fmla="*/ 47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3" h="506">
                  <a:moveTo>
                    <a:pt x="323" y="469"/>
                  </a:moveTo>
                  <a:cubicBezTo>
                    <a:pt x="323" y="341"/>
                    <a:pt x="323" y="212"/>
                    <a:pt x="323" y="83"/>
                  </a:cubicBezTo>
                  <a:cubicBezTo>
                    <a:pt x="323" y="79"/>
                    <a:pt x="322" y="75"/>
                    <a:pt x="321" y="71"/>
                  </a:cubicBezTo>
                  <a:cubicBezTo>
                    <a:pt x="317" y="55"/>
                    <a:pt x="304" y="46"/>
                    <a:pt x="287" y="46"/>
                  </a:cubicBezTo>
                  <a:cubicBezTo>
                    <a:pt x="273" y="46"/>
                    <a:pt x="260" y="46"/>
                    <a:pt x="246" y="46"/>
                  </a:cubicBezTo>
                  <a:cubicBezTo>
                    <a:pt x="243" y="46"/>
                    <a:pt x="242" y="45"/>
                    <a:pt x="242" y="42"/>
                  </a:cubicBezTo>
                  <a:cubicBezTo>
                    <a:pt x="242" y="34"/>
                    <a:pt x="242" y="27"/>
                    <a:pt x="242" y="20"/>
                  </a:cubicBezTo>
                  <a:cubicBezTo>
                    <a:pt x="241" y="13"/>
                    <a:pt x="237" y="7"/>
                    <a:pt x="231" y="3"/>
                  </a:cubicBezTo>
                  <a:cubicBezTo>
                    <a:pt x="229" y="2"/>
                    <a:pt x="226" y="1"/>
                    <a:pt x="224" y="0"/>
                  </a:cubicBezTo>
                  <a:cubicBezTo>
                    <a:pt x="99" y="0"/>
                    <a:pt x="99" y="0"/>
                    <a:pt x="99" y="0"/>
                  </a:cubicBezTo>
                  <a:cubicBezTo>
                    <a:pt x="98" y="0"/>
                    <a:pt x="98" y="1"/>
                    <a:pt x="97" y="1"/>
                  </a:cubicBezTo>
                  <a:cubicBezTo>
                    <a:pt x="87" y="5"/>
                    <a:pt x="82" y="11"/>
                    <a:pt x="81" y="21"/>
                  </a:cubicBezTo>
                  <a:cubicBezTo>
                    <a:pt x="81" y="28"/>
                    <a:pt x="81" y="35"/>
                    <a:pt x="81" y="42"/>
                  </a:cubicBezTo>
                  <a:cubicBezTo>
                    <a:pt x="81" y="45"/>
                    <a:pt x="80" y="46"/>
                    <a:pt x="77" y="46"/>
                  </a:cubicBezTo>
                  <a:cubicBezTo>
                    <a:pt x="64" y="46"/>
                    <a:pt x="50" y="45"/>
                    <a:pt x="37" y="46"/>
                  </a:cubicBezTo>
                  <a:cubicBezTo>
                    <a:pt x="31" y="46"/>
                    <a:pt x="25" y="47"/>
                    <a:pt x="19" y="50"/>
                  </a:cubicBezTo>
                  <a:cubicBezTo>
                    <a:pt x="6" y="57"/>
                    <a:pt x="0" y="68"/>
                    <a:pt x="0" y="83"/>
                  </a:cubicBezTo>
                  <a:cubicBezTo>
                    <a:pt x="0" y="211"/>
                    <a:pt x="0" y="339"/>
                    <a:pt x="0" y="467"/>
                  </a:cubicBezTo>
                  <a:cubicBezTo>
                    <a:pt x="0" y="469"/>
                    <a:pt x="0" y="469"/>
                    <a:pt x="0" y="469"/>
                  </a:cubicBezTo>
                  <a:cubicBezTo>
                    <a:pt x="0" y="484"/>
                    <a:pt x="6" y="495"/>
                    <a:pt x="19" y="502"/>
                  </a:cubicBezTo>
                  <a:cubicBezTo>
                    <a:pt x="25" y="505"/>
                    <a:pt x="31" y="506"/>
                    <a:pt x="37" y="506"/>
                  </a:cubicBezTo>
                  <a:cubicBezTo>
                    <a:pt x="287" y="506"/>
                    <a:pt x="287" y="506"/>
                    <a:pt x="287" y="506"/>
                  </a:cubicBezTo>
                  <a:cubicBezTo>
                    <a:pt x="304" y="506"/>
                    <a:pt x="317" y="497"/>
                    <a:pt x="321" y="481"/>
                  </a:cubicBezTo>
                  <a:cubicBezTo>
                    <a:pt x="323" y="477"/>
                    <a:pt x="323" y="473"/>
                    <a:pt x="323" y="469"/>
                  </a:cubicBezTo>
                  <a:close/>
                  <a:moveTo>
                    <a:pt x="287" y="471"/>
                  </a:moveTo>
                  <a:cubicBezTo>
                    <a:pt x="287" y="471"/>
                    <a:pt x="286" y="471"/>
                    <a:pt x="285" y="471"/>
                  </a:cubicBezTo>
                  <a:cubicBezTo>
                    <a:pt x="209" y="471"/>
                    <a:pt x="209" y="471"/>
                    <a:pt x="209" y="471"/>
                  </a:cubicBezTo>
                  <a:cubicBezTo>
                    <a:pt x="152" y="471"/>
                    <a:pt x="95" y="471"/>
                    <a:pt x="39" y="471"/>
                  </a:cubicBezTo>
                  <a:cubicBezTo>
                    <a:pt x="38" y="471"/>
                    <a:pt x="37" y="471"/>
                    <a:pt x="36" y="471"/>
                  </a:cubicBezTo>
                  <a:cubicBezTo>
                    <a:pt x="36" y="470"/>
                    <a:pt x="36" y="427"/>
                    <a:pt x="36" y="427"/>
                  </a:cubicBezTo>
                  <a:cubicBezTo>
                    <a:pt x="36" y="84"/>
                    <a:pt x="36" y="84"/>
                    <a:pt x="36" y="84"/>
                  </a:cubicBezTo>
                  <a:cubicBezTo>
                    <a:pt x="36" y="83"/>
                    <a:pt x="36" y="82"/>
                    <a:pt x="36" y="82"/>
                  </a:cubicBezTo>
                  <a:cubicBezTo>
                    <a:pt x="37" y="81"/>
                    <a:pt x="37" y="81"/>
                    <a:pt x="38" y="81"/>
                  </a:cubicBezTo>
                  <a:cubicBezTo>
                    <a:pt x="285" y="81"/>
                    <a:pt x="285" y="81"/>
                    <a:pt x="285" y="81"/>
                  </a:cubicBezTo>
                  <a:cubicBezTo>
                    <a:pt x="286" y="81"/>
                    <a:pt x="287" y="81"/>
                    <a:pt x="287" y="82"/>
                  </a:cubicBezTo>
                  <a:cubicBezTo>
                    <a:pt x="287" y="82"/>
                    <a:pt x="287" y="82"/>
                    <a:pt x="287" y="83"/>
                  </a:cubicBezTo>
                  <a:cubicBezTo>
                    <a:pt x="287" y="212"/>
                    <a:pt x="287" y="340"/>
                    <a:pt x="287" y="469"/>
                  </a:cubicBezTo>
                  <a:cubicBezTo>
                    <a:pt x="287" y="470"/>
                    <a:pt x="287" y="470"/>
                    <a:pt x="287" y="4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Picture 18">
            <a:extLst>
              <a:ext uri="{FF2B5EF4-FFF2-40B4-BE49-F238E27FC236}">
                <a16:creationId xmlns:a16="http://schemas.microsoft.com/office/drawing/2014/main" id="{83F29887-E41E-764A-9AC8-5997B614C870}"/>
              </a:ext>
            </a:extLst>
          </p:cNvPr>
          <p:cNvPicPr>
            <a:picLocks noChangeAspect="1"/>
          </p:cNvPicPr>
          <p:nvPr/>
        </p:nvPicPr>
        <p:blipFill>
          <a:blip r:embed="rId2"/>
          <a:stretch>
            <a:fillRect/>
          </a:stretch>
        </p:blipFill>
        <p:spPr>
          <a:xfrm>
            <a:off x="1399863" y="5246223"/>
            <a:ext cx="518869" cy="518869"/>
          </a:xfrm>
          <a:prstGeom prst="rect">
            <a:avLst/>
          </a:prstGeom>
        </p:spPr>
      </p:pic>
      <p:pic>
        <p:nvPicPr>
          <p:cNvPr id="20" name="Picture 19">
            <a:extLst>
              <a:ext uri="{FF2B5EF4-FFF2-40B4-BE49-F238E27FC236}">
                <a16:creationId xmlns:a16="http://schemas.microsoft.com/office/drawing/2014/main" id="{0FD30D4F-9E22-A948-9EB7-28CE9EAE170D}"/>
              </a:ext>
            </a:extLst>
          </p:cNvPr>
          <p:cNvPicPr>
            <a:picLocks noChangeAspect="1"/>
          </p:cNvPicPr>
          <p:nvPr/>
        </p:nvPicPr>
        <p:blipFill>
          <a:blip r:embed="rId3"/>
          <a:stretch>
            <a:fillRect/>
          </a:stretch>
        </p:blipFill>
        <p:spPr>
          <a:xfrm>
            <a:off x="8641786" y="3148361"/>
            <a:ext cx="916354" cy="916354"/>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you know about electricity already?</a:t>
            </a:r>
          </a:p>
        </p:txBody>
      </p:sp>
      <p:sp>
        <p:nvSpPr>
          <p:cNvPr id="50" name="Teardrop 49">
            <a:extLst>
              <a:ext uri="{FF2B5EF4-FFF2-40B4-BE49-F238E27FC236}">
                <a16:creationId xmlns:a16="http://schemas.microsoft.com/office/drawing/2014/main" id="{128DE9D3-FB7C-7A43-8DC2-7B8EFF14C583}"/>
              </a:ext>
            </a:extLst>
          </p:cNvPr>
          <p:cNvSpPr/>
          <p:nvPr/>
        </p:nvSpPr>
        <p:spPr>
          <a:xfrm rot="10800000">
            <a:off x="0" y="869429"/>
            <a:ext cx="5988570" cy="5988570"/>
          </a:xfrm>
          <a:prstGeom prst="teardrop">
            <a:avLst/>
          </a:prstGeom>
          <a:solidFill>
            <a:schemeClr val="accent5">
              <a:alpha val="2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51" name="Teardrop 50">
            <a:extLst>
              <a:ext uri="{FF2B5EF4-FFF2-40B4-BE49-F238E27FC236}">
                <a16:creationId xmlns:a16="http://schemas.microsoft.com/office/drawing/2014/main" id="{7A53A516-944E-6443-B2AC-18E24437201E}"/>
              </a:ext>
            </a:extLst>
          </p:cNvPr>
          <p:cNvSpPr/>
          <p:nvPr/>
        </p:nvSpPr>
        <p:spPr>
          <a:xfrm rot="10800000">
            <a:off x="2504280" y="1975833"/>
            <a:ext cx="4882167" cy="4882167"/>
          </a:xfrm>
          <a:prstGeom prst="teardrop">
            <a:avLst/>
          </a:prstGeom>
          <a:solidFill>
            <a:schemeClr val="accent5">
              <a:alpha val="22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2A64CD30-2DCB-8E4A-AD6D-C21D00053475}"/>
              </a:ext>
            </a:extLst>
          </p:cNvPr>
          <p:cNvSpPr txBox="1"/>
          <p:nvPr/>
        </p:nvSpPr>
        <p:spPr>
          <a:xfrm>
            <a:off x="702506" y="1814851"/>
            <a:ext cx="2139548" cy="954107"/>
          </a:xfrm>
          <a:prstGeom prst="rect">
            <a:avLst/>
          </a:prstGeom>
          <a:noFill/>
        </p:spPr>
        <p:txBody>
          <a:bodyPr wrap="square" rtlCol="0">
            <a:spAutoFit/>
          </a:bodyPr>
          <a:lstStyle/>
          <a:p>
            <a:r>
              <a:rPr lang="en-GB" sz="2800" b="1" kern="0" dirty="0">
                <a:latin typeface="Calibri" panose="020F0502020204030204" pitchFamily="34" charset="0"/>
                <a:cs typeface="Calibri" panose="020F0502020204030204" pitchFamily="34" charset="0"/>
              </a:rPr>
              <a:t>conductor</a:t>
            </a:r>
          </a:p>
          <a:p>
            <a:endParaRPr lang="en-US" sz="2800" b="1"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D7741E19-3CB1-954C-806E-79A2FACCC2B4}"/>
              </a:ext>
            </a:extLst>
          </p:cNvPr>
          <p:cNvSpPr txBox="1"/>
          <p:nvPr/>
        </p:nvSpPr>
        <p:spPr>
          <a:xfrm>
            <a:off x="7880079" y="4468897"/>
            <a:ext cx="2139548" cy="954107"/>
          </a:xfrm>
          <a:prstGeom prst="rect">
            <a:avLst/>
          </a:prstGeom>
          <a:noFill/>
        </p:spPr>
        <p:txBody>
          <a:bodyPr wrap="square" rtlCol="0">
            <a:spAutoFit/>
          </a:bodyPr>
          <a:lstStyle/>
          <a:p>
            <a:r>
              <a:rPr lang="en-GB" sz="2800" b="1" kern="0" dirty="0">
                <a:latin typeface="Calibri" panose="020F0502020204030204" pitchFamily="34" charset="0"/>
                <a:cs typeface="Calibri" panose="020F0502020204030204" pitchFamily="34" charset="0"/>
              </a:rPr>
              <a:t>insulator</a:t>
            </a:r>
          </a:p>
          <a:p>
            <a:endParaRPr lang="en-US" sz="2800" b="1"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C892B664-43F0-3549-9796-15F8571D87C2}"/>
              </a:ext>
            </a:extLst>
          </p:cNvPr>
          <p:cNvSpPr txBox="1"/>
          <p:nvPr/>
        </p:nvSpPr>
        <p:spPr>
          <a:xfrm>
            <a:off x="1361269" y="5243499"/>
            <a:ext cx="2139548" cy="954107"/>
          </a:xfrm>
          <a:prstGeom prst="rect">
            <a:avLst/>
          </a:prstGeom>
          <a:noFill/>
        </p:spPr>
        <p:txBody>
          <a:bodyPr wrap="square" rtlCol="0">
            <a:spAutoFit/>
          </a:bodyPr>
          <a:lstStyle/>
          <a:p>
            <a:r>
              <a:rPr lang="en-GB" sz="2800" b="1" kern="0" dirty="0">
                <a:latin typeface="Calibri" panose="020F0502020204030204" pitchFamily="34" charset="0"/>
                <a:cs typeface="Calibri" panose="020F0502020204030204" pitchFamily="34" charset="0"/>
              </a:rPr>
              <a:t>circuit</a:t>
            </a:r>
          </a:p>
          <a:p>
            <a:endParaRPr lang="en-US" sz="2800" b="1"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34B404A2-904F-6844-9313-9CF9B2E66D14}"/>
              </a:ext>
            </a:extLst>
          </p:cNvPr>
          <p:cNvSpPr txBox="1"/>
          <p:nvPr/>
        </p:nvSpPr>
        <p:spPr>
          <a:xfrm>
            <a:off x="3782858" y="2099252"/>
            <a:ext cx="3130379" cy="954107"/>
          </a:xfrm>
          <a:prstGeom prst="rect">
            <a:avLst/>
          </a:prstGeom>
          <a:noFill/>
        </p:spPr>
        <p:txBody>
          <a:bodyPr wrap="square" rtlCol="0">
            <a:spAutoFit/>
          </a:bodyPr>
          <a:lstStyle/>
          <a:p>
            <a:r>
              <a:rPr lang="en-GB" sz="2800" b="1" kern="0" dirty="0">
                <a:latin typeface="Calibri" panose="020F0502020204030204" pitchFamily="34" charset="0"/>
                <a:cs typeface="Calibri" panose="020F0502020204030204" pitchFamily="34" charset="0"/>
              </a:rPr>
              <a:t>mains electricity</a:t>
            </a:r>
          </a:p>
          <a:p>
            <a:endParaRPr lang="en-US" sz="2800" b="1"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34B6BB54-AC94-0E48-A696-29B1F222B7F4}"/>
              </a:ext>
            </a:extLst>
          </p:cNvPr>
          <p:cNvSpPr txBox="1"/>
          <p:nvPr/>
        </p:nvSpPr>
        <p:spPr>
          <a:xfrm>
            <a:off x="10235009" y="5460767"/>
            <a:ext cx="1112614" cy="954107"/>
          </a:xfrm>
          <a:prstGeom prst="rect">
            <a:avLst/>
          </a:prstGeom>
          <a:noFill/>
        </p:spPr>
        <p:txBody>
          <a:bodyPr wrap="square" rtlCol="0">
            <a:spAutoFit/>
          </a:bodyPr>
          <a:lstStyle/>
          <a:p>
            <a:r>
              <a:rPr lang="en-GB" sz="2800" b="1" kern="0" dirty="0">
                <a:latin typeface="Calibri" panose="020F0502020204030204" pitchFamily="34" charset="0"/>
                <a:cs typeface="Calibri" panose="020F0502020204030204" pitchFamily="34" charset="0"/>
              </a:rPr>
              <a:t>cell</a:t>
            </a:r>
          </a:p>
          <a:p>
            <a:endParaRPr lang="en-US" sz="2800" b="1"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1B0B8ECD-E7AB-6042-9D92-5C80A982117A}"/>
              </a:ext>
            </a:extLst>
          </p:cNvPr>
          <p:cNvSpPr txBox="1"/>
          <p:nvPr/>
        </p:nvSpPr>
        <p:spPr>
          <a:xfrm>
            <a:off x="4446324" y="5720552"/>
            <a:ext cx="3662594" cy="954107"/>
          </a:xfrm>
          <a:prstGeom prst="rect">
            <a:avLst/>
          </a:prstGeom>
          <a:noFill/>
        </p:spPr>
        <p:txBody>
          <a:bodyPr wrap="square" rtlCol="0">
            <a:spAutoFit/>
          </a:bodyPr>
          <a:lstStyle/>
          <a:p>
            <a:r>
              <a:rPr lang="en-GB" sz="2800" b="1" kern="0" dirty="0">
                <a:latin typeface="Calibri" panose="020F0502020204030204" pitchFamily="34" charset="0"/>
                <a:cs typeface="Calibri" panose="020F0502020204030204" pitchFamily="34" charset="0"/>
              </a:rPr>
              <a:t>alternative energy</a:t>
            </a:r>
          </a:p>
          <a:p>
            <a:endParaRPr lang="en-US" sz="2800" b="1"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54C80E7B-558D-9343-8F2F-ECBE8152D320}"/>
              </a:ext>
            </a:extLst>
          </p:cNvPr>
          <p:cNvSpPr txBox="1"/>
          <p:nvPr/>
        </p:nvSpPr>
        <p:spPr>
          <a:xfrm>
            <a:off x="9110039" y="1850238"/>
            <a:ext cx="2703630" cy="954107"/>
          </a:xfrm>
          <a:prstGeom prst="rect">
            <a:avLst/>
          </a:prstGeom>
          <a:noFill/>
        </p:spPr>
        <p:txBody>
          <a:bodyPr wrap="square" rtlCol="0">
            <a:spAutoFit/>
          </a:bodyPr>
          <a:lstStyle/>
          <a:p>
            <a:r>
              <a:rPr lang="en-GB" sz="2800" b="1" kern="0" dirty="0">
                <a:latin typeface="Calibri" panose="020F0502020204030204" pitchFamily="34" charset="0"/>
                <a:cs typeface="Calibri" panose="020F0502020204030204" pitchFamily="34" charset="0"/>
              </a:rPr>
              <a:t>safety indoors</a:t>
            </a:r>
          </a:p>
          <a:p>
            <a:endParaRPr lang="en-US" sz="2800" b="1"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3A1EF38D-3A5F-FB46-A5F7-22F8578E74B9}"/>
              </a:ext>
            </a:extLst>
          </p:cNvPr>
          <p:cNvSpPr txBox="1"/>
          <p:nvPr/>
        </p:nvSpPr>
        <p:spPr>
          <a:xfrm>
            <a:off x="1079228" y="3343971"/>
            <a:ext cx="2703630" cy="954107"/>
          </a:xfrm>
          <a:prstGeom prst="rect">
            <a:avLst/>
          </a:prstGeom>
          <a:noFill/>
        </p:spPr>
        <p:txBody>
          <a:bodyPr wrap="square" rtlCol="0">
            <a:spAutoFit/>
          </a:bodyPr>
          <a:lstStyle/>
          <a:p>
            <a:r>
              <a:rPr lang="en-GB" sz="2800" b="1" kern="0" dirty="0">
                <a:latin typeface="Calibri" panose="020F0502020204030204" pitchFamily="34" charset="0"/>
                <a:cs typeface="Calibri" panose="020F0502020204030204" pitchFamily="34" charset="0"/>
              </a:rPr>
              <a:t>safety outdoors</a:t>
            </a:r>
          </a:p>
          <a:p>
            <a:endParaRPr lang="en-US" sz="2800" b="1" dirty="0">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7EFB2EC0-6B6F-044A-8E64-4334A82364E2}"/>
              </a:ext>
            </a:extLst>
          </p:cNvPr>
          <p:cNvSpPr txBox="1"/>
          <p:nvPr/>
        </p:nvSpPr>
        <p:spPr>
          <a:xfrm>
            <a:off x="3094509" y="4458544"/>
            <a:ext cx="2703630" cy="954107"/>
          </a:xfrm>
          <a:prstGeom prst="rect">
            <a:avLst/>
          </a:prstGeom>
          <a:noFill/>
        </p:spPr>
        <p:txBody>
          <a:bodyPr wrap="square" rtlCol="0">
            <a:spAutoFit/>
          </a:bodyPr>
          <a:lstStyle/>
          <a:p>
            <a:r>
              <a:rPr lang="en-GB" sz="2800" b="1" kern="0" dirty="0">
                <a:latin typeface="Calibri" panose="020F0502020204030204" pitchFamily="34" charset="0"/>
                <a:cs typeface="Calibri" panose="020F0502020204030204" pitchFamily="34" charset="0"/>
              </a:rPr>
              <a:t>saving electricity</a:t>
            </a:r>
          </a:p>
          <a:p>
            <a:endParaRPr lang="en-US" sz="2800" b="1" dirty="0">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2581B6AF-CBC7-8142-94E6-EAC2CE73134D}"/>
              </a:ext>
            </a:extLst>
          </p:cNvPr>
          <p:cNvSpPr txBox="1"/>
          <p:nvPr/>
        </p:nvSpPr>
        <p:spPr>
          <a:xfrm>
            <a:off x="5918762" y="3218593"/>
            <a:ext cx="4672673" cy="954107"/>
          </a:xfrm>
          <a:prstGeom prst="rect">
            <a:avLst/>
          </a:prstGeom>
          <a:noFill/>
        </p:spPr>
        <p:txBody>
          <a:bodyPr wrap="square" rtlCol="0">
            <a:spAutoFit/>
          </a:bodyPr>
          <a:lstStyle/>
          <a:p>
            <a:r>
              <a:rPr lang="en-GB" sz="2800" b="1" kern="0" dirty="0">
                <a:latin typeface="Calibri" panose="020F0502020204030204" pitchFamily="34" charset="0"/>
                <a:cs typeface="Calibri" panose="020F0502020204030204" pitchFamily="34" charset="0"/>
              </a:rPr>
              <a:t>heat, light, movement, sound</a:t>
            </a:r>
          </a:p>
          <a:p>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10181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4" grpId="0"/>
      <p:bldP spid="35" grpId="0"/>
      <p:bldP spid="37" grpId="0"/>
      <p:bldP spid="38" grpId="0"/>
      <p:bldP spid="39"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Will the circuit work?</a:t>
            </a:r>
          </a:p>
        </p:txBody>
      </p:sp>
      <p:sp>
        <p:nvSpPr>
          <p:cNvPr id="53" name="Teardrop 52">
            <a:extLst>
              <a:ext uri="{FF2B5EF4-FFF2-40B4-BE49-F238E27FC236}">
                <a16:creationId xmlns:a16="http://schemas.microsoft.com/office/drawing/2014/main" id="{FB47424D-163B-7340-82C2-733C44E6215D}"/>
              </a:ext>
            </a:extLst>
          </p:cNvPr>
          <p:cNvSpPr/>
          <p:nvPr/>
        </p:nvSpPr>
        <p:spPr>
          <a:xfrm rot="10800000">
            <a:off x="0" y="869429"/>
            <a:ext cx="5988570" cy="5988570"/>
          </a:xfrm>
          <a:prstGeom prst="teardrop">
            <a:avLst/>
          </a:prstGeom>
          <a:solidFill>
            <a:schemeClr val="accent5">
              <a:alpha val="22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05" name="Teardrop 104">
            <a:extLst>
              <a:ext uri="{FF2B5EF4-FFF2-40B4-BE49-F238E27FC236}">
                <a16:creationId xmlns:a16="http://schemas.microsoft.com/office/drawing/2014/main" id="{2F840E1C-9471-E541-8F15-17562BD3079A}"/>
              </a:ext>
            </a:extLst>
          </p:cNvPr>
          <p:cNvSpPr/>
          <p:nvPr/>
        </p:nvSpPr>
        <p:spPr>
          <a:xfrm rot="10800000">
            <a:off x="2504280" y="1975833"/>
            <a:ext cx="4882167" cy="4882167"/>
          </a:xfrm>
          <a:prstGeom prst="teardrop">
            <a:avLst/>
          </a:prstGeom>
          <a:solidFill>
            <a:schemeClr val="accent5">
              <a:alpha val="2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54C8E516-0720-C048-9967-A55352CF8666}"/>
              </a:ext>
            </a:extLst>
          </p:cNvPr>
          <p:cNvSpPr txBox="1"/>
          <p:nvPr/>
        </p:nvSpPr>
        <p:spPr>
          <a:xfrm>
            <a:off x="292309" y="1206407"/>
            <a:ext cx="7819587" cy="830997"/>
          </a:xfrm>
          <a:prstGeom prst="rect">
            <a:avLst/>
          </a:prstGeom>
          <a:noFill/>
        </p:spPr>
        <p:txBody>
          <a:bodyPr wrap="square" rtlCol="0">
            <a:spAutoFit/>
          </a:bodyPr>
          <a:lstStyle/>
          <a:p>
            <a:r>
              <a:rPr lang="en-GB" sz="2400" b="1" kern="0" dirty="0">
                <a:latin typeface="Calibri" panose="020F0502020204030204" pitchFamily="34" charset="0"/>
                <a:cs typeface="Calibri" panose="020F0502020204030204" pitchFamily="34" charset="0"/>
              </a:rPr>
              <a:t>Which circuits do you think will work?</a:t>
            </a:r>
          </a:p>
          <a:p>
            <a:endParaRPr lang="en-US" sz="2400" b="1"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147E5340-4103-8545-B042-7B216B583A49}"/>
              </a:ext>
            </a:extLst>
          </p:cNvPr>
          <p:cNvPicPr>
            <a:picLocks noChangeAspect="1"/>
          </p:cNvPicPr>
          <p:nvPr/>
        </p:nvPicPr>
        <p:blipFill>
          <a:blip r:embed="rId2"/>
          <a:stretch>
            <a:fillRect/>
          </a:stretch>
        </p:blipFill>
        <p:spPr>
          <a:xfrm>
            <a:off x="1779544" y="2406736"/>
            <a:ext cx="1816100" cy="1854200"/>
          </a:xfrm>
          <a:prstGeom prst="rect">
            <a:avLst/>
          </a:prstGeom>
        </p:spPr>
      </p:pic>
      <p:pic>
        <p:nvPicPr>
          <p:cNvPr id="17" name="Picture 16">
            <a:extLst>
              <a:ext uri="{FF2B5EF4-FFF2-40B4-BE49-F238E27FC236}">
                <a16:creationId xmlns:a16="http://schemas.microsoft.com/office/drawing/2014/main" id="{03C619BA-4D1E-0548-8377-724484F2C2B0}"/>
              </a:ext>
            </a:extLst>
          </p:cNvPr>
          <p:cNvPicPr>
            <a:picLocks noChangeAspect="1"/>
          </p:cNvPicPr>
          <p:nvPr/>
        </p:nvPicPr>
        <p:blipFill>
          <a:blip r:embed="rId3"/>
          <a:stretch>
            <a:fillRect/>
          </a:stretch>
        </p:blipFill>
        <p:spPr>
          <a:xfrm>
            <a:off x="3852291" y="4260936"/>
            <a:ext cx="1816100" cy="1854200"/>
          </a:xfrm>
          <a:prstGeom prst="rect">
            <a:avLst/>
          </a:prstGeom>
        </p:spPr>
      </p:pic>
      <p:pic>
        <p:nvPicPr>
          <p:cNvPr id="20" name="Picture 19">
            <a:extLst>
              <a:ext uri="{FF2B5EF4-FFF2-40B4-BE49-F238E27FC236}">
                <a16:creationId xmlns:a16="http://schemas.microsoft.com/office/drawing/2014/main" id="{E4E0B3EF-4BC8-C845-B3F4-2BA0364C997F}"/>
              </a:ext>
            </a:extLst>
          </p:cNvPr>
          <p:cNvPicPr>
            <a:picLocks noChangeAspect="1"/>
          </p:cNvPicPr>
          <p:nvPr/>
        </p:nvPicPr>
        <p:blipFill>
          <a:blip r:embed="rId4"/>
          <a:stretch>
            <a:fillRect/>
          </a:stretch>
        </p:blipFill>
        <p:spPr>
          <a:xfrm>
            <a:off x="5925038" y="2495636"/>
            <a:ext cx="1816100" cy="1676400"/>
          </a:xfrm>
          <a:prstGeom prst="rect">
            <a:avLst/>
          </a:prstGeom>
        </p:spPr>
      </p:pic>
      <p:pic>
        <p:nvPicPr>
          <p:cNvPr id="25" name="Picture 24">
            <a:extLst>
              <a:ext uri="{FF2B5EF4-FFF2-40B4-BE49-F238E27FC236}">
                <a16:creationId xmlns:a16="http://schemas.microsoft.com/office/drawing/2014/main" id="{DDE0D906-3471-4042-84E5-857A8E90A9C1}"/>
              </a:ext>
            </a:extLst>
          </p:cNvPr>
          <p:cNvPicPr>
            <a:picLocks noChangeAspect="1"/>
          </p:cNvPicPr>
          <p:nvPr/>
        </p:nvPicPr>
        <p:blipFill>
          <a:blip r:embed="rId5"/>
          <a:stretch>
            <a:fillRect/>
          </a:stretch>
        </p:blipFill>
        <p:spPr>
          <a:xfrm>
            <a:off x="7997786" y="4244164"/>
            <a:ext cx="1930400" cy="1854200"/>
          </a:xfrm>
          <a:prstGeom prst="rect">
            <a:avLst/>
          </a:prstGeom>
        </p:spPr>
      </p:pic>
      <p:pic>
        <p:nvPicPr>
          <p:cNvPr id="41" name="Picture 40">
            <a:extLst>
              <a:ext uri="{FF2B5EF4-FFF2-40B4-BE49-F238E27FC236}">
                <a16:creationId xmlns:a16="http://schemas.microsoft.com/office/drawing/2014/main" id="{171382C3-0074-3D4D-BC91-A180D967298D}"/>
              </a:ext>
            </a:extLst>
          </p:cNvPr>
          <p:cNvPicPr>
            <a:picLocks noChangeAspect="1"/>
          </p:cNvPicPr>
          <p:nvPr/>
        </p:nvPicPr>
        <p:blipFill>
          <a:blip r:embed="rId6"/>
          <a:stretch>
            <a:fillRect/>
          </a:stretch>
        </p:blipFill>
        <p:spPr>
          <a:xfrm>
            <a:off x="8119338" y="2657292"/>
            <a:ext cx="518869" cy="518869"/>
          </a:xfrm>
          <a:prstGeom prst="rect">
            <a:avLst/>
          </a:prstGeom>
        </p:spPr>
      </p:pic>
      <p:pic>
        <p:nvPicPr>
          <p:cNvPr id="42" name="Picture 41">
            <a:extLst>
              <a:ext uri="{FF2B5EF4-FFF2-40B4-BE49-F238E27FC236}">
                <a16:creationId xmlns:a16="http://schemas.microsoft.com/office/drawing/2014/main" id="{0C3D6626-12A8-3F43-9796-84F7B617B508}"/>
              </a:ext>
            </a:extLst>
          </p:cNvPr>
          <p:cNvPicPr>
            <a:picLocks noChangeAspect="1"/>
          </p:cNvPicPr>
          <p:nvPr/>
        </p:nvPicPr>
        <p:blipFill>
          <a:blip r:embed="rId7"/>
          <a:stretch>
            <a:fillRect/>
          </a:stretch>
        </p:blipFill>
        <p:spPr>
          <a:xfrm>
            <a:off x="3879002" y="2657292"/>
            <a:ext cx="518870" cy="518870"/>
          </a:xfrm>
          <a:prstGeom prst="rect">
            <a:avLst/>
          </a:prstGeom>
        </p:spPr>
      </p:pic>
      <p:pic>
        <p:nvPicPr>
          <p:cNvPr id="47" name="Picture 46">
            <a:extLst>
              <a:ext uri="{FF2B5EF4-FFF2-40B4-BE49-F238E27FC236}">
                <a16:creationId xmlns:a16="http://schemas.microsoft.com/office/drawing/2014/main" id="{D5B76971-8157-5A4E-A763-E17024E29D24}"/>
              </a:ext>
            </a:extLst>
          </p:cNvPr>
          <p:cNvPicPr>
            <a:picLocks noChangeAspect="1"/>
          </p:cNvPicPr>
          <p:nvPr/>
        </p:nvPicPr>
        <p:blipFill>
          <a:blip r:embed="rId6"/>
          <a:stretch>
            <a:fillRect/>
          </a:stretch>
        </p:blipFill>
        <p:spPr>
          <a:xfrm>
            <a:off x="6020295" y="4629222"/>
            <a:ext cx="518869" cy="518869"/>
          </a:xfrm>
          <a:prstGeom prst="rect">
            <a:avLst/>
          </a:prstGeom>
        </p:spPr>
      </p:pic>
      <p:pic>
        <p:nvPicPr>
          <p:cNvPr id="48" name="Picture 47">
            <a:extLst>
              <a:ext uri="{FF2B5EF4-FFF2-40B4-BE49-F238E27FC236}">
                <a16:creationId xmlns:a16="http://schemas.microsoft.com/office/drawing/2014/main" id="{FB2C5D7D-2451-E846-9FAA-E43E84138602}"/>
              </a:ext>
            </a:extLst>
          </p:cNvPr>
          <p:cNvPicPr>
            <a:picLocks noChangeAspect="1"/>
          </p:cNvPicPr>
          <p:nvPr/>
        </p:nvPicPr>
        <p:blipFill>
          <a:blip r:embed="rId7"/>
          <a:stretch>
            <a:fillRect/>
          </a:stretch>
        </p:blipFill>
        <p:spPr>
          <a:xfrm>
            <a:off x="10184567" y="4623061"/>
            <a:ext cx="518870" cy="518870"/>
          </a:xfrm>
          <a:prstGeom prst="rect">
            <a:avLst/>
          </a:prstGeom>
        </p:spPr>
      </p:pic>
      <p:sp>
        <p:nvSpPr>
          <p:cNvPr id="3" name="TextBox 2">
            <a:extLst>
              <a:ext uri="{FF2B5EF4-FFF2-40B4-BE49-F238E27FC236}">
                <a16:creationId xmlns:a16="http://schemas.microsoft.com/office/drawing/2014/main" id="{09E1609A-3A0F-044B-A36C-5B2599CC6D07}"/>
              </a:ext>
            </a:extLst>
          </p:cNvPr>
          <p:cNvSpPr txBox="1"/>
          <p:nvPr/>
        </p:nvSpPr>
        <p:spPr>
          <a:xfrm>
            <a:off x="1086920" y="2426459"/>
            <a:ext cx="1371576" cy="461665"/>
          </a:xfrm>
          <a:prstGeom prst="rect">
            <a:avLst/>
          </a:prstGeom>
          <a:noFill/>
        </p:spPr>
        <p:txBody>
          <a:bodyPr wrap="square" rtlCol="0">
            <a:spAutoFit/>
          </a:bodyPr>
          <a:lstStyle/>
          <a:p>
            <a:r>
              <a:rPr lang="en-GB" sz="2400" b="1" kern="0" dirty="0">
                <a:latin typeface="Calibri" panose="020F0502020204030204" pitchFamily="34" charset="0"/>
                <a:cs typeface="Calibri" panose="020F0502020204030204" pitchFamily="34" charset="0"/>
              </a:rPr>
              <a:t>1.</a:t>
            </a:r>
            <a:endParaRPr lang="en-US" sz="2400" dirty="0"/>
          </a:p>
        </p:txBody>
      </p:sp>
      <p:sp>
        <p:nvSpPr>
          <p:cNvPr id="15" name="TextBox 14">
            <a:extLst>
              <a:ext uri="{FF2B5EF4-FFF2-40B4-BE49-F238E27FC236}">
                <a16:creationId xmlns:a16="http://schemas.microsoft.com/office/drawing/2014/main" id="{A2CB3036-C3E3-1840-ADF0-8A9AA36210DF}"/>
              </a:ext>
            </a:extLst>
          </p:cNvPr>
          <p:cNvSpPr txBox="1"/>
          <p:nvPr/>
        </p:nvSpPr>
        <p:spPr>
          <a:xfrm>
            <a:off x="5238266" y="2426459"/>
            <a:ext cx="1371576" cy="461665"/>
          </a:xfrm>
          <a:prstGeom prst="rect">
            <a:avLst/>
          </a:prstGeom>
          <a:noFill/>
        </p:spPr>
        <p:txBody>
          <a:bodyPr wrap="square" rtlCol="0">
            <a:spAutoFit/>
          </a:bodyPr>
          <a:lstStyle/>
          <a:p>
            <a:r>
              <a:rPr lang="en-GB" sz="2400" b="1" kern="0" dirty="0">
                <a:latin typeface="Calibri" panose="020F0502020204030204" pitchFamily="34" charset="0"/>
                <a:cs typeface="Calibri" panose="020F0502020204030204" pitchFamily="34" charset="0"/>
              </a:rPr>
              <a:t>2.</a:t>
            </a:r>
            <a:endParaRPr lang="en-US" sz="2400" dirty="0"/>
          </a:p>
        </p:txBody>
      </p:sp>
      <p:sp>
        <p:nvSpPr>
          <p:cNvPr id="16" name="TextBox 15">
            <a:extLst>
              <a:ext uri="{FF2B5EF4-FFF2-40B4-BE49-F238E27FC236}">
                <a16:creationId xmlns:a16="http://schemas.microsoft.com/office/drawing/2014/main" id="{3D8A13BB-6E9E-0E4B-9650-7E6DCBE67239}"/>
              </a:ext>
            </a:extLst>
          </p:cNvPr>
          <p:cNvSpPr txBox="1"/>
          <p:nvPr/>
        </p:nvSpPr>
        <p:spPr>
          <a:xfrm>
            <a:off x="3126842" y="4358931"/>
            <a:ext cx="1371576" cy="461665"/>
          </a:xfrm>
          <a:prstGeom prst="rect">
            <a:avLst/>
          </a:prstGeom>
          <a:noFill/>
        </p:spPr>
        <p:txBody>
          <a:bodyPr wrap="square" rtlCol="0">
            <a:spAutoFit/>
          </a:bodyPr>
          <a:lstStyle/>
          <a:p>
            <a:r>
              <a:rPr lang="en-GB" sz="2400" b="1" kern="0" dirty="0">
                <a:latin typeface="Calibri" panose="020F0502020204030204" pitchFamily="34" charset="0"/>
                <a:cs typeface="Calibri" panose="020F0502020204030204" pitchFamily="34" charset="0"/>
              </a:rPr>
              <a:t>3.</a:t>
            </a:r>
            <a:endParaRPr lang="en-US" sz="2400" dirty="0"/>
          </a:p>
        </p:txBody>
      </p:sp>
      <p:sp>
        <p:nvSpPr>
          <p:cNvPr id="18" name="TextBox 17">
            <a:extLst>
              <a:ext uri="{FF2B5EF4-FFF2-40B4-BE49-F238E27FC236}">
                <a16:creationId xmlns:a16="http://schemas.microsoft.com/office/drawing/2014/main" id="{ED3E0826-5596-F44B-BB5A-CA8BCEB9EC91}"/>
              </a:ext>
            </a:extLst>
          </p:cNvPr>
          <p:cNvSpPr txBox="1"/>
          <p:nvPr/>
        </p:nvSpPr>
        <p:spPr>
          <a:xfrm>
            <a:off x="7266459" y="4358931"/>
            <a:ext cx="1371576" cy="461665"/>
          </a:xfrm>
          <a:prstGeom prst="rect">
            <a:avLst/>
          </a:prstGeom>
          <a:noFill/>
        </p:spPr>
        <p:txBody>
          <a:bodyPr wrap="square" rtlCol="0">
            <a:spAutoFit/>
          </a:bodyPr>
          <a:lstStyle/>
          <a:p>
            <a:r>
              <a:rPr lang="en-GB" sz="2400" b="1" kern="0" dirty="0">
                <a:latin typeface="Calibri" panose="020F0502020204030204" pitchFamily="34" charset="0"/>
                <a:cs typeface="Calibri" panose="020F0502020204030204" pitchFamily="34" charset="0"/>
              </a:rPr>
              <a:t>4.</a:t>
            </a:r>
            <a:endParaRPr lang="en-US" sz="2400" dirty="0"/>
          </a:p>
        </p:txBody>
      </p:sp>
    </p:spTree>
    <p:extLst>
      <p:ext uri="{BB962C8B-B14F-4D97-AF65-F5344CB8AC3E}">
        <p14:creationId xmlns:p14="http://schemas.microsoft.com/office/powerpoint/2010/main" val="24156870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Opening and closing a circuit</a:t>
            </a:r>
          </a:p>
        </p:txBody>
      </p:sp>
      <p:sp>
        <p:nvSpPr>
          <p:cNvPr id="19" name="TextBox 18">
            <a:extLst>
              <a:ext uri="{FF2B5EF4-FFF2-40B4-BE49-F238E27FC236}">
                <a16:creationId xmlns:a16="http://schemas.microsoft.com/office/drawing/2014/main" id="{54C8E516-0720-C048-9967-A55352CF8666}"/>
              </a:ext>
            </a:extLst>
          </p:cNvPr>
          <p:cNvSpPr txBox="1"/>
          <p:nvPr/>
        </p:nvSpPr>
        <p:spPr>
          <a:xfrm>
            <a:off x="292309" y="1206408"/>
            <a:ext cx="8868369" cy="3416320"/>
          </a:xfrm>
          <a:prstGeom prst="rect">
            <a:avLst/>
          </a:prstGeom>
          <a:noFill/>
        </p:spPr>
        <p:txBody>
          <a:bodyPr wrap="square" rtlCol="0">
            <a:spAutoFit/>
          </a:bodyPr>
          <a:lstStyle/>
          <a:p>
            <a:r>
              <a:rPr lang="en-GB" sz="2400" b="1" kern="0" dirty="0">
                <a:latin typeface="Calibri" panose="020F0502020204030204" pitchFamily="34" charset="0"/>
                <a:cs typeface="Calibri" panose="020F0502020204030204" pitchFamily="34" charset="0"/>
              </a:rPr>
              <a:t>What is this?</a:t>
            </a:r>
          </a:p>
          <a:p>
            <a:endParaRPr lang="en-GB" sz="2400" b="1" kern="0" dirty="0">
              <a:latin typeface="Calibri" panose="020F0502020204030204" pitchFamily="34" charset="0"/>
              <a:cs typeface="Calibri" panose="020F0502020204030204" pitchFamily="34" charset="0"/>
            </a:endParaRPr>
          </a:p>
          <a:p>
            <a:r>
              <a:rPr lang="en-GB" sz="2400" b="1" kern="0" dirty="0">
                <a:latin typeface="Calibri" panose="020F0502020204030204" pitchFamily="34" charset="0"/>
                <a:cs typeface="Calibri" panose="020F0502020204030204" pitchFamily="34" charset="0"/>
              </a:rPr>
              <a:t>What does it do?</a:t>
            </a:r>
          </a:p>
          <a:p>
            <a:endParaRPr lang="en-GB" sz="2400" b="1" kern="0" dirty="0">
              <a:latin typeface="Calibri" panose="020F0502020204030204" pitchFamily="34" charset="0"/>
              <a:cs typeface="Calibri" panose="020F0502020204030204" pitchFamily="34" charset="0"/>
            </a:endParaRPr>
          </a:p>
          <a:p>
            <a:r>
              <a:rPr lang="en-US" sz="2400" dirty="0"/>
              <a:t>Attach one to your circuit and experiment with it to see the effects. </a:t>
            </a:r>
          </a:p>
          <a:p>
            <a:endParaRPr lang="en-US" sz="2400" b="1" dirty="0"/>
          </a:p>
          <a:p>
            <a:r>
              <a:rPr lang="en-US" sz="2400" b="1" dirty="0"/>
              <a:t>Can you describe it in a scientific way?</a:t>
            </a:r>
          </a:p>
          <a:p>
            <a:endParaRPr lang="en-GB" sz="2400" b="1" kern="0"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p:txBody>
      </p:sp>
      <p:sp>
        <p:nvSpPr>
          <p:cNvPr id="29" name="Teardrop 28">
            <a:extLst>
              <a:ext uri="{FF2B5EF4-FFF2-40B4-BE49-F238E27FC236}">
                <a16:creationId xmlns:a16="http://schemas.microsoft.com/office/drawing/2014/main" id="{97F7B874-8D09-9045-AC4E-0F7DB67C4D77}"/>
              </a:ext>
            </a:extLst>
          </p:cNvPr>
          <p:cNvSpPr/>
          <p:nvPr/>
        </p:nvSpPr>
        <p:spPr>
          <a:xfrm rot="10800000">
            <a:off x="0" y="869429"/>
            <a:ext cx="5988570" cy="5988570"/>
          </a:xfrm>
          <a:prstGeom prst="teardrop">
            <a:avLst/>
          </a:prstGeom>
          <a:solidFill>
            <a:schemeClr val="accent5">
              <a:alpha val="22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0" name="Teardrop 29">
            <a:extLst>
              <a:ext uri="{FF2B5EF4-FFF2-40B4-BE49-F238E27FC236}">
                <a16:creationId xmlns:a16="http://schemas.microsoft.com/office/drawing/2014/main" id="{B1E78F06-1A4F-AC4F-9D3A-3E0D00CAA5AD}"/>
              </a:ext>
            </a:extLst>
          </p:cNvPr>
          <p:cNvSpPr/>
          <p:nvPr/>
        </p:nvSpPr>
        <p:spPr>
          <a:xfrm rot="10800000">
            <a:off x="2504280" y="1975833"/>
            <a:ext cx="4882167" cy="4882167"/>
          </a:xfrm>
          <a:prstGeom prst="teardrop">
            <a:avLst/>
          </a:prstGeom>
          <a:solidFill>
            <a:schemeClr val="accent5">
              <a:alpha val="2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4" name="Rounded Rectangle 13">
            <a:extLst>
              <a:ext uri="{FF2B5EF4-FFF2-40B4-BE49-F238E27FC236}">
                <a16:creationId xmlns:a16="http://schemas.microsoft.com/office/drawing/2014/main" id="{3CDE6EF6-792E-9944-918C-7E9FBDC7CD14}"/>
              </a:ext>
            </a:extLst>
          </p:cNvPr>
          <p:cNvSpPr/>
          <p:nvPr/>
        </p:nvSpPr>
        <p:spPr>
          <a:xfrm>
            <a:off x="508882" y="4186989"/>
            <a:ext cx="5771997" cy="2010936"/>
          </a:xfrm>
          <a:prstGeom prst="roundRect">
            <a:avLst/>
          </a:prstGeom>
          <a:solidFill>
            <a:srgbClr val="FFFFFF"/>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BB33BD38-5A0C-E84E-8512-AFAE44B8782B}"/>
              </a:ext>
            </a:extLst>
          </p:cNvPr>
          <p:cNvPicPr>
            <a:picLocks noChangeAspect="1"/>
          </p:cNvPicPr>
          <p:nvPr/>
        </p:nvPicPr>
        <p:blipFill>
          <a:blip r:embed="rId3"/>
          <a:stretch>
            <a:fillRect/>
          </a:stretch>
        </p:blipFill>
        <p:spPr>
          <a:xfrm>
            <a:off x="1011470" y="4583191"/>
            <a:ext cx="1218531" cy="1218531"/>
          </a:xfrm>
          <a:prstGeom prst="rect">
            <a:avLst/>
          </a:prstGeom>
        </p:spPr>
      </p:pic>
      <p:pic>
        <p:nvPicPr>
          <p:cNvPr id="4" name="Picture 3">
            <a:extLst>
              <a:ext uri="{FF2B5EF4-FFF2-40B4-BE49-F238E27FC236}">
                <a16:creationId xmlns:a16="http://schemas.microsoft.com/office/drawing/2014/main" id="{F1C5C70D-6A45-FC4A-A2C8-D0626A700DB8}"/>
              </a:ext>
            </a:extLst>
          </p:cNvPr>
          <p:cNvPicPr>
            <a:picLocks noChangeAspect="1"/>
          </p:cNvPicPr>
          <p:nvPr/>
        </p:nvPicPr>
        <p:blipFill>
          <a:blip r:embed="rId4"/>
          <a:stretch>
            <a:fillRect/>
          </a:stretch>
        </p:blipFill>
        <p:spPr>
          <a:xfrm>
            <a:off x="3385700" y="4822572"/>
            <a:ext cx="2100330" cy="569581"/>
          </a:xfrm>
          <a:prstGeom prst="rect">
            <a:avLst/>
          </a:prstGeom>
        </p:spPr>
      </p:pic>
      <p:grpSp>
        <p:nvGrpSpPr>
          <p:cNvPr id="13" name="Group 12">
            <a:extLst>
              <a:ext uri="{FF2B5EF4-FFF2-40B4-BE49-F238E27FC236}">
                <a16:creationId xmlns:a16="http://schemas.microsoft.com/office/drawing/2014/main" id="{23C28C57-3287-4248-9384-A517F0C93762}"/>
              </a:ext>
            </a:extLst>
          </p:cNvPr>
          <p:cNvGrpSpPr/>
          <p:nvPr/>
        </p:nvGrpSpPr>
        <p:grpSpPr>
          <a:xfrm>
            <a:off x="8542146" y="3027404"/>
            <a:ext cx="2960796" cy="2960796"/>
            <a:chOff x="8542146" y="3027404"/>
            <a:chExt cx="2960796" cy="2960796"/>
          </a:xfrm>
        </p:grpSpPr>
        <p:sp>
          <p:nvSpPr>
            <p:cNvPr id="36" name="Teardrop 35">
              <a:extLst>
                <a:ext uri="{FF2B5EF4-FFF2-40B4-BE49-F238E27FC236}">
                  <a16:creationId xmlns:a16="http://schemas.microsoft.com/office/drawing/2014/main" id="{76DA2AEE-CAF3-134A-A882-324960DF11BB}"/>
                </a:ext>
              </a:extLst>
            </p:cNvPr>
            <p:cNvSpPr/>
            <p:nvPr/>
          </p:nvSpPr>
          <p:spPr>
            <a:xfrm rot="10800000">
              <a:off x="8542146" y="3027404"/>
              <a:ext cx="2960796" cy="2960796"/>
            </a:xfrm>
            <a:prstGeom prst="teardrop">
              <a:avLst/>
            </a:prstGeom>
            <a:solidFill>
              <a:schemeClr val="accent5">
                <a:alpha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F4D0F4EC-F5DF-DD48-B42A-B188EFF7E1D3}"/>
                </a:ext>
              </a:extLst>
            </p:cNvPr>
            <p:cNvSpPr txBox="1"/>
            <p:nvPr/>
          </p:nvSpPr>
          <p:spPr>
            <a:xfrm>
              <a:off x="8748351" y="3615546"/>
              <a:ext cx="2641975" cy="2308324"/>
            </a:xfrm>
            <a:prstGeom prst="rect">
              <a:avLst/>
            </a:prstGeom>
            <a:noFill/>
          </p:spPr>
          <p:txBody>
            <a:bodyPr wrap="square" rtlCol="0">
              <a:spAutoFit/>
            </a:bodyPr>
            <a:lstStyle/>
            <a:p>
              <a:pPr marL="114300" indent="0">
                <a:buNone/>
              </a:pPr>
              <a:r>
                <a:rPr lang="en-US" sz="2000" i="1" dirty="0">
                  <a:solidFill>
                    <a:schemeClr val="bg2"/>
                  </a:solidFill>
                </a:rPr>
                <a:t>A switch opens and closes a circuit. It ‘breaks’ the circuit when it is closed, and ‘fixes’ the circuit </a:t>
              </a:r>
              <a:br>
                <a:rPr lang="en-US" sz="2000" i="1" dirty="0">
                  <a:solidFill>
                    <a:schemeClr val="bg2"/>
                  </a:solidFill>
                </a:rPr>
              </a:br>
              <a:r>
                <a:rPr lang="en-US" sz="2000" i="1" dirty="0">
                  <a:solidFill>
                    <a:schemeClr val="bg2"/>
                  </a:solidFill>
                </a:rPr>
                <a:t>when it is open.</a:t>
              </a:r>
            </a:p>
            <a:p>
              <a:endParaRPr lang="en-US" sz="24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001522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Make your own switch</a:t>
            </a:r>
          </a:p>
        </p:txBody>
      </p:sp>
      <p:sp>
        <p:nvSpPr>
          <p:cNvPr id="38" name="Teardrop 37">
            <a:extLst>
              <a:ext uri="{FF2B5EF4-FFF2-40B4-BE49-F238E27FC236}">
                <a16:creationId xmlns:a16="http://schemas.microsoft.com/office/drawing/2014/main" id="{7B0DDF3A-9CB6-874C-AC32-88B0D1FBFB3E}"/>
              </a:ext>
            </a:extLst>
          </p:cNvPr>
          <p:cNvSpPr/>
          <p:nvPr/>
        </p:nvSpPr>
        <p:spPr>
          <a:xfrm rot="10800000">
            <a:off x="0" y="869429"/>
            <a:ext cx="5988570" cy="5988570"/>
          </a:xfrm>
          <a:prstGeom prst="teardrop">
            <a:avLst/>
          </a:prstGeom>
          <a:solidFill>
            <a:schemeClr val="accent5">
              <a:alpha val="22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9" name="Teardrop 38">
            <a:extLst>
              <a:ext uri="{FF2B5EF4-FFF2-40B4-BE49-F238E27FC236}">
                <a16:creationId xmlns:a16="http://schemas.microsoft.com/office/drawing/2014/main" id="{716CD848-1E83-B548-8B22-100D21AA3504}"/>
              </a:ext>
            </a:extLst>
          </p:cNvPr>
          <p:cNvSpPr/>
          <p:nvPr/>
        </p:nvSpPr>
        <p:spPr>
          <a:xfrm rot="10800000">
            <a:off x="2504280" y="1975833"/>
            <a:ext cx="4882167" cy="4882167"/>
          </a:xfrm>
          <a:prstGeom prst="teardrop">
            <a:avLst/>
          </a:prstGeom>
          <a:solidFill>
            <a:schemeClr val="accent5">
              <a:alpha val="2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172DED87-66B4-4145-BC90-6D886DF83599}"/>
              </a:ext>
            </a:extLst>
          </p:cNvPr>
          <p:cNvSpPr txBox="1"/>
          <p:nvPr/>
        </p:nvSpPr>
        <p:spPr>
          <a:xfrm>
            <a:off x="292309" y="1206408"/>
            <a:ext cx="10717561" cy="4339650"/>
          </a:xfrm>
          <a:prstGeom prst="rect">
            <a:avLst/>
          </a:prstGeom>
          <a:noFill/>
        </p:spPr>
        <p:txBody>
          <a:bodyPr wrap="square" rtlCol="0">
            <a:spAutoFit/>
          </a:bodyPr>
          <a:lstStyle/>
          <a:p>
            <a:r>
              <a:rPr lang="en-US" sz="2400" dirty="0"/>
              <a:t>Use the different materials and what you know about conductors, to build a switch.</a:t>
            </a:r>
          </a:p>
          <a:p>
            <a:endParaRPr lang="en-US" sz="2400" dirty="0"/>
          </a:p>
          <a:p>
            <a:r>
              <a:rPr lang="en-US" sz="2400" dirty="0"/>
              <a:t>Can you find out:</a:t>
            </a:r>
          </a:p>
          <a:p>
            <a:pPr marL="342900" lvl="0" indent="-342900">
              <a:lnSpc>
                <a:spcPct val="150000"/>
              </a:lnSpc>
              <a:buFont typeface="Arial" panose="020B0604020202020204" pitchFamily="34" charset="0"/>
              <a:buChar char="•"/>
            </a:pPr>
            <a:r>
              <a:rPr lang="en-GB" sz="2400" dirty="0"/>
              <a:t>which one works the best</a:t>
            </a:r>
          </a:p>
          <a:p>
            <a:pPr marL="342900" lvl="0" indent="-342900">
              <a:lnSpc>
                <a:spcPct val="150000"/>
              </a:lnSpc>
              <a:buFont typeface="Arial" panose="020B0604020202020204" pitchFamily="34" charset="0"/>
              <a:buChar char="•"/>
            </a:pPr>
            <a:r>
              <a:rPr lang="en-GB" sz="2400" dirty="0"/>
              <a:t>which has the strongest properties</a:t>
            </a:r>
          </a:p>
          <a:p>
            <a:pPr marL="342900" lvl="0" indent="-342900">
              <a:lnSpc>
                <a:spcPct val="150000"/>
              </a:lnSpc>
              <a:buFont typeface="Arial" panose="020B0604020202020204" pitchFamily="34" charset="0"/>
              <a:buChar char="•"/>
            </a:pPr>
            <a:r>
              <a:rPr lang="en-GB" sz="2400" dirty="0"/>
              <a:t>which would be most suitable for different uses</a:t>
            </a:r>
          </a:p>
          <a:p>
            <a:pPr marL="342900" lvl="0" indent="-342900">
              <a:lnSpc>
                <a:spcPct val="150000"/>
              </a:lnSpc>
              <a:buFont typeface="Arial" panose="020B0604020202020204" pitchFamily="34" charset="0"/>
              <a:buChar char="•"/>
            </a:pPr>
            <a:r>
              <a:rPr lang="en-GB" sz="2400" dirty="0"/>
              <a:t>which is the easiest to use/most adaptable</a:t>
            </a:r>
          </a:p>
          <a:p>
            <a:pPr marL="342900" indent="-342900">
              <a:lnSpc>
                <a:spcPct val="150000"/>
              </a:lnSpc>
              <a:buFont typeface="Arial" panose="020B0604020202020204" pitchFamily="34" charset="0"/>
              <a:buChar char="•"/>
            </a:pPr>
            <a:r>
              <a:rPr lang="en-GB" sz="2400" dirty="0"/>
              <a:t>are different materials better in powering different things </a:t>
            </a:r>
            <a:endParaRPr lang="en-GB" sz="2400" b="1" kern="0"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091851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electrical design</a:t>
            </a:r>
          </a:p>
        </p:txBody>
      </p:sp>
      <p:sp>
        <p:nvSpPr>
          <p:cNvPr id="26" name="Teardrop 25">
            <a:extLst>
              <a:ext uri="{FF2B5EF4-FFF2-40B4-BE49-F238E27FC236}">
                <a16:creationId xmlns:a16="http://schemas.microsoft.com/office/drawing/2014/main" id="{8A1B7E2A-5D08-1D46-B56A-D74B1DEB41BC}"/>
              </a:ext>
            </a:extLst>
          </p:cNvPr>
          <p:cNvSpPr/>
          <p:nvPr/>
        </p:nvSpPr>
        <p:spPr>
          <a:xfrm rot="10800000">
            <a:off x="0" y="869429"/>
            <a:ext cx="5988570" cy="5988570"/>
          </a:xfrm>
          <a:prstGeom prst="teardrop">
            <a:avLst/>
          </a:prstGeom>
          <a:solidFill>
            <a:schemeClr val="accent5">
              <a:alpha val="22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7" name="Teardrop 26">
            <a:extLst>
              <a:ext uri="{FF2B5EF4-FFF2-40B4-BE49-F238E27FC236}">
                <a16:creationId xmlns:a16="http://schemas.microsoft.com/office/drawing/2014/main" id="{E684DB01-7521-BA44-888B-5A876CA3D485}"/>
              </a:ext>
            </a:extLst>
          </p:cNvPr>
          <p:cNvSpPr/>
          <p:nvPr/>
        </p:nvSpPr>
        <p:spPr>
          <a:xfrm rot="10800000">
            <a:off x="2504280" y="1975833"/>
            <a:ext cx="4882167" cy="4882167"/>
          </a:xfrm>
          <a:prstGeom prst="teardrop">
            <a:avLst/>
          </a:prstGeom>
          <a:solidFill>
            <a:schemeClr val="accent5">
              <a:alpha val="2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54C8E516-0720-C048-9967-A55352CF8666}"/>
              </a:ext>
            </a:extLst>
          </p:cNvPr>
          <p:cNvSpPr txBox="1"/>
          <p:nvPr/>
        </p:nvSpPr>
        <p:spPr>
          <a:xfrm>
            <a:off x="292309" y="1206407"/>
            <a:ext cx="8616913" cy="3913059"/>
          </a:xfrm>
          <a:prstGeom prst="rect">
            <a:avLst/>
          </a:prstGeom>
          <a:noFill/>
        </p:spPr>
        <p:txBody>
          <a:bodyPr wrap="square" rtlCol="0">
            <a:spAutoFit/>
          </a:bodyPr>
          <a:lstStyle/>
          <a:p>
            <a:pPr indent="0">
              <a:buNone/>
            </a:pPr>
            <a:r>
              <a:rPr lang="en-US" sz="2400" b="1" dirty="0"/>
              <a:t>Challenge: to design and make an object which uses an electrical circuit to make it move, light up or make a noise.</a:t>
            </a:r>
          </a:p>
          <a:p>
            <a:pPr marL="114300" indent="0">
              <a:buNone/>
            </a:pPr>
            <a:endParaRPr lang="en-US" sz="2400" b="1" dirty="0"/>
          </a:p>
          <a:p>
            <a:pPr indent="0">
              <a:lnSpc>
                <a:spcPct val="150000"/>
              </a:lnSpc>
              <a:buNone/>
            </a:pPr>
            <a:r>
              <a:rPr lang="en-US" sz="2400" dirty="0"/>
              <a:t>Your object must:</a:t>
            </a:r>
          </a:p>
          <a:p>
            <a:pPr marL="342900" indent="-342900">
              <a:lnSpc>
                <a:spcPct val="150000"/>
              </a:lnSpc>
              <a:buFont typeface="Arial" panose="020B0604020202020204" pitchFamily="34" charset="0"/>
              <a:buChar char="•"/>
            </a:pPr>
            <a:r>
              <a:rPr lang="en-US" sz="2400" dirty="0"/>
              <a:t>include a working circuit</a:t>
            </a:r>
          </a:p>
          <a:p>
            <a:pPr marL="342900" indent="-342900">
              <a:lnSpc>
                <a:spcPct val="150000"/>
              </a:lnSpc>
              <a:buFont typeface="Arial" panose="020B0604020202020204" pitchFamily="34" charset="0"/>
              <a:buChar char="•"/>
            </a:pPr>
            <a:r>
              <a:rPr lang="en-US" sz="2400" dirty="0"/>
              <a:t>be useful or fun</a:t>
            </a:r>
          </a:p>
          <a:p>
            <a:pPr marL="342900" indent="-342900">
              <a:lnSpc>
                <a:spcPct val="150000"/>
              </a:lnSpc>
              <a:buFont typeface="Arial" panose="020B0604020202020204" pitchFamily="34" charset="0"/>
              <a:buChar char="•"/>
            </a:pPr>
            <a:r>
              <a:rPr lang="en-US" sz="2400" dirty="0"/>
              <a:t>look good</a:t>
            </a:r>
          </a:p>
          <a:p>
            <a:pPr marL="342900" indent="-342900">
              <a:lnSpc>
                <a:spcPct val="150000"/>
              </a:lnSpc>
              <a:buFont typeface="Arial" panose="020B0604020202020204" pitchFamily="34" charset="0"/>
              <a:buChar char="•"/>
            </a:pPr>
            <a:r>
              <a:rPr lang="en-US" sz="2400" dirty="0"/>
              <a:t>work!</a:t>
            </a:r>
          </a:p>
        </p:txBody>
      </p:sp>
    </p:spTree>
    <p:extLst>
      <p:ext uri="{BB962C8B-B14F-4D97-AF65-F5344CB8AC3E}">
        <p14:creationId xmlns:p14="http://schemas.microsoft.com/office/powerpoint/2010/main" val="412704483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Think about…</a:t>
            </a:r>
          </a:p>
        </p:txBody>
      </p:sp>
      <p:sp>
        <p:nvSpPr>
          <p:cNvPr id="23" name="Teardrop 22">
            <a:extLst>
              <a:ext uri="{FF2B5EF4-FFF2-40B4-BE49-F238E27FC236}">
                <a16:creationId xmlns:a16="http://schemas.microsoft.com/office/drawing/2014/main" id="{2ECF7F12-882C-0149-BB06-0A6270D251B3}"/>
              </a:ext>
            </a:extLst>
          </p:cNvPr>
          <p:cNvSpPr/>
          <p:nvPr/>
        </p:nvSpPr>
        <p:spPr>
          <a:xfrm rot="10800000">
            <a:off x="0" y="869429"/>
            <a:ext cx="5988570" cy="5988570"/>
          </a:xfrm>
          <a:prstGeom prst="teardrop">
            <a:avLst/>
          </a:prstGeom>
          <a:solidFill>
            <a:schemeClr val="accent5">
              <a:alpha val="22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4" name="Teardrop 23">
            <a:extLst>
              <a:ext uri="{FF2B5EF4-FFF2-40B4-BE49-F238E27FC236}">
                <a16:creationId xmlns:a16="http://schemas.microsoft.com/office/drawing/2014/main" id="{FEF3A392-B386-804F-BE0D-F10B1C7930DE}"/>
              </a:ext>
            </a:extLst>
          </p:cNvPr>
          <p:cNvSpPr/>
          <p:nvPr/>
        </p:nvSpPr>
        <p:spPr>
          <a:xfrm rot="10800000">
            <a:off x="2504280" y="1975833"/>
            <a:ext cx="4882167" cy="4882167"/>
          </a:xfrm>
          <a:prstGeom prst="teardrop">
            <a:avLst/>
          </a:prstGeom>
          <a:solidFill>
            <a:schemeClr val="accent5">
              <a:alpha val="2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EC26F69A-010B-1746-B2CA-16033A9BB6F1}"/>
              </a:ext>
            </a:extLst>
          </p:cNvPr>
          <p:cNvSpPr txBox="1"/>
          <p:nvPr/>
        </p:nvSpPr>
        <p:spPr>
          <a:xfrm>
            <a:off x="292309" y="1206407"/>
            <a:ext cx="9285800" cy="3359061"/>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n-GB" sz="2400" dirty="0"/>
              <a:t>what is the object for?</a:t>
            </a:r>
          </a:p>
          <a:p>
            <a:pPr marL="342900" lvl="0" indent="-342900">
              <a:lnSpc>
                <a:spcPct val="150000"/>
              </a:lnSpc>
              <a:buFont typeface="Arial" panose="020B0604020202020204" pitchFamily="34" charset="0"/>
              <a:buChar char="•"/>
            </a:pPr>
            <a:r>
              <a:rPr lang="en-GB" sz="2400" dirty="0"/>
              <a:t>which materials will you choose?  </a:t>
            </a:r>
          </a:p>
          <a:p>
            <a:pPr marL="342900" lvl="0" indent="-342900">
              <a:lnSpc>
                <a:spcPct val="150000"/>
              </a:lnSpc>
              <a:buFont typeface="Arial" panose="020B0604020202020204" pitchFamily="34" charset="0"/>
              <a:buChar char="•"/>
            </a:pPr>
            <a:r>
              <a:rPr lang="en-GB" sz="2400" dirty="0"/>
              <a:t>which components will you use in the circuit?</a:t>
            </a:r>
          </a:p>
          <a:p>
            <a:pPr marL="342900" lvl="0" indent="-342900">
              <a:lnSpc>
                <a:spcPct val="150000"/>
              </a:lnSpc>
              <a:buFont typeface="Arial" panose="020B0604020202020204" pitchFamily="34" charset="0"/>
              <a:buChar char="•"/>
            </a:pPr>
            <a:r>
              <a:rPr lang="en-GB" sz="2400" dirty="0"/>
              <a:t>what will the electricity generate (sound; light; heat; movement)?</a:t>
            </a:r>
          </a:p>
          <a:p>
            <a:pPr marL="342900" lvl="0" indent="-342900">
              <a:lnSpc>
                <a:spcPct val="150000"/>
              </a:lnSpc>
              <a:buFont typeface="Arial" panose="020B0604020202020204" pitchFamily="34" charset="0"/>
              <a:buChar char="•"/>
            </a:pPr>
            <a:r>
              <a:rPr lang="en-GB" sz="2400" dirty="0"/>
              <a:t>how will you make sure it is safe?</a:t>
            </a:r>
          </a:p>
          <a:p>
            <a:pPr marL="342900" lvl="0" indent="-342900">
              <a:lnSpc>
                <a:spcPct val="150000"/>
              </a:lnSpc>
              <a:buFont typeface="Arial" panose="020B0604020202020204" pitchFamily="34" charset="0"/>
              <a:buChar char="•"/>
            </a:pPr>
            <a:r>
              <a:rPr lang="en-GB" sz="2400" dirty="0"/>
              <a:t>can it be sustainable or save energy?</a:t>
            </a:r>
          </a:p>
        </p:txBody>
      </p:sp>
    </p:spTree>
    <p:extLst>
      <p:ext uri="{BB962C8B-B14F-4D97-AF65-F5344CB8AC3E}">
        <p14:creationId xmlns:p14="http://schemas.microsoft.com/office/powerpoint/2010/main" val="117664782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a:t>
            </a:r>
          </a:p>
        </p:txBody>
      </p:sp>
      <p:sp>
        <p:nvSpPr>
          <p:cNvPr id="7" name="Teardrop 6">
            <a:extLst>
              <a:ext uri="{FF2B5EF4-FFF2-40B4-BE49-F238E27FC236}">
                <a16:creationId xmlns:a16="http://schemas.microsoft.com/office/drawing/2014/main" id="{EDFB1CCF-3018-0748-859F-67D025341879}"/>
              </a:ext>
            </a:extLst>
          </p:cNvPr>
          <p:cNvSpPr/>
          <p:nvPr/>
        </p:nvSpPr>
        <p:spPr>
          <a:xfrm rot="10800000">
            <a:off x="0" y="869429"/>
            <a:ext cx="5988570" cy="5988570"/>
          </a:xfrm>
          <a:prstGeom prst="teardrop">
            <a:avLst/>
          </a:prstGeom>
          <a:solidFill>
            <a:schemeClr val="accent5">
              <a:alpha val="22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8" name="Teardrop 7">
            <a:extLst>
              <a:ext uri="{FF2B5EF4-FFF2-40B4-BE49-F238E27FC236}">
                <a16:creationId xmlns:a16="http://schemas.microsoft.com/office/drawing/2014/main" id="{27C06559-D6E3-874A-BA32-5124A35B98B6}"/>
              </a:ext>
            </a:extLst>
          </p:cNvPr>
          <p:cNvSpPr/>
          <p:nvPr/>
        </p:nvSpPr>
        <p:spPr>
          <a:xfrm rot="10800000">
            <a:off x="2504280" y="1975833"/>
            <a:ext cx="4882167" cy="4882167"/>
          </a:xfrm>
          <a:prstGeom prst="teardrop">
            <a:avLst/>
          </a:prstGeom>
          <a:solidFill>
            <a:schemeClr val="accent5">
              <a:alpha val="2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9" name="TextBox 8">
            <a:extLst>
              <a:ext uri="{FF2B5EF4-FFF2-40B4-BE49-F238E27FC236}">
                <a16:creationId xmlns:a16="http://schemas.microsoft.com/office/drawing/2014/main" id="{B9C20B70-587A-FC4D-A625-AB333525E81F}"/>
              </a:ext>
            </a:extLst>
          </p:cNvPr>
          <p:cNvSpPr txBox="1"/>
          <p:nvPr/>
        </p:nvSpPr>
        <p:spPr>
          <a:xfrm>
            <a:off x="292309" y="1206407"/>
            <a:ext cx="10610917" cy="5070106"/>
          </a:xfrm>
          <a:prstGeom prst="rect">
            <a:avLst/>
          </a:prstGeom>
          <a:noFill/>
        </p:spPr>
        <p:txBody>
          <a:bodyPr wrap="square" numCol="2" rtlCol="0">
            <a:spAutoFit/>
          </a:bodyPr>
          <a:lstStyle/>
          <a:p>
            <a:pPr indent="0">
              <a:lnSpc>
                <a:spcPct val="150000"/>
              </a:lnSpc>
              <a:buNone/>
            </a:pPr>
            <a:r>
              <a:rPr lang="en-US" sz="2400" b="1" dirty="0"/>
              <a:t>Does the object</a:t>
            </a:r>
            <a:r>
              <a:rPr lang="en-US" sz="2400" dirty="0"/>
              <a:t>:</a:t>
            </a:r>
          </a:p>
          <a:p>
            <a:pPr marL="342900" indent="-342900">
              <a:lnSpc>
                <a:spcPct val="150000"/>
              </a:lnSpc>
              <a:buFont typeface="Arial" panose="020B0604020202020204" pitchFamily="34" charset="0"/>
              <a:buChar char="•"/>
            </a:pPr>
            <a:r>
              <a:rPr lang="en-US" sz="2400" dirty="0"/>
              <a:t>include a working circuit?</a:t>
            </a:r>
          </a:p>
          <a:p>
            <a:pPr marL="342900" indent="-342900">
              <a:lnSpc>
                <a:spcPct val="150000"/>
              </a:lnSpc>
              <a:buFont typeface="Arial" panose="020B0604020202020204" pitchFamily="34" charset="0"/>
              <a:buChar char="•"/>
            </a:pPr>
            <a:r>
              <a:rPr lang="en-US" sz="2400" dirty="0"/>
              <a:t>be useful or fun?</a:t>
            </a:r>
          </a:p>
          <a:p>
            <a:pPr marL="342900" indent="-342900">
              <a:lnSpc>
                <a:spcPct val="150000"/>
              </a:lnSpc>
              <a:buFont typeface="Arial" panose="020B0604020202020204" pitchFamily="34" charset="0"/>
              <a:buChar char="•"/>
            </a:pPr>
            <a:r>
              <a:rPr lang="en-US" sz="2400" dirty="0"/>
              <a:t>look good?</a:t>
            </a:r>
          </a:p>
          <a:p>
            <a:pPr marL="342900" indent="-342900">
              <a:lnSpc>
                <a:spcPct val="150000"/>
              </a:lnSpc>
              <a:buFont typeface="Arial" panose="020B0604020202020204" pitchFamily="34" charset="0"/>
              <a:buChar char="•"/>
            </a:pPr>
            <a:r>
              <a:rPr lang="en-US" sz="2400" dirty="0"/>
              <a:t>Work?</a:t>
            </a:r>
          </a:p>
          <a:p>
            <a:pPr marL="114300" indent="0">
              <a:lnSpc>
                <a:spcPct val="150000"/>
              </a:lnSpc>
              <a:buNone/>
            </a:pPr>
            <a:endParaRPr lang="en-US" sz="2400" dirty="0"/>
          </a:p>
          <a:p>
            <a:pPr marL="114300" indent="0">
              <a:lnSpc>
                <a:spcPct val="150000"/>
              </a:lnSpc>
              <a:buNone/>
            </a:pPr>
            <a:endParaRPr lang="en-US" sz="2400" dirty="0"/>
          </a:p>
          <a:p>
            <a:pPr indent="0">
              <a:lnSpc>
                <a:spcPct val="150000"/>
              </a:lnSpc>
              <a:buNone/>
            </a:pPr>
            <a:endParaRPr lang="en-US" sz="2400" b="1" dirty="0"/>
          </a:p>
          <a:p>
            <a:pPr indent="0">
              <a:lnSpc>
                <a:spcPct val="150000"/>
              </a:lnSpc>
              <a:buNone/>
            </a:pPr>
            <a:endParaRPr lang="en-US" sz="2400" b="1" dirty="0"/>
          </a:p>
          <a:p>
            <a:pPr indent="0">
              <a:lnSpc>
                <a:spcPct val="150000"/>
              </a:lnSpc>
              <a:buNone/>
            </a:pPr>
            <a:r>
              <a:rPr lang="en-US" sz="2400" b="1" dirty="0"/>
              <a:t>Has the designer and builder considered</a:t>
            </a:r>
            <a:r>
              <a:rPr lang="en-US" sz="2400" dirty="0"/>
              <a:t>:</a:t>
            </a:r>
          </a:p>
          <a:p>
            <a:pPr marL="342900" lvl="0" indent="-342900">
              <a:lnSpc>
                <a:spcPct val="150000"/>
              </a:lnSpc>
              <a:buFont typeface="Arial" panose="020B0604020202020204" pitchFamily="34" charset="0"/>
              <a:buChar char="•"/>
            </a:pPr>
            <a:r>
              <a:rPr lang="en-GB" sz="2400" dirty="0"/>
              <a:t>what it is for?</a:t>
            </a:r>
          </a:p>
          <a:p>
            <a:pPr marL="342900" lvl="0" indent="-342900">
              <a:lnSpc>
                <a:spcPct val="150000"/>
              </a:lnSpc>
              <a:buFont typeface="Arial" panose="020B0604020202020204" pitchFamily="34" charset="0"/>
              <a:buChar char="•"/>
            </a:pPr>
            <a:r>
              <a:rPr lang="en-GB" sz="2400" dirty="0"/>
              <a:t>what it does</a:t>
            </a:r>
          </a:p>
          <a:p>
            <a:pPr marL="342900" lvl="0" indent="-342900">
              <a:lnSpc>
                <a:spcPct val="150000"/>
              </a:lnSpc>
              <a:buFont typeface="Arial" panose="020B0604020202020204" pitchFamily="34" charset="0"/>
              <a:buChar char="•"/>
            </a:pPr>
            <a:r>
              <a:rPr lang="en-GB" sz="2400" dirty="0"/>
              <a:t>the  materials?  </a:t>
            </a:r>
          </a:p>
          <a:p>
            <a:pPr marL="342900" lvl="0" indent="-342900">
              <a:lnSpc>
                <a:spcPct val="150000"/>
              </a:lnSpc>
              <a:buFont typeface="Arial" panose="020B0604020202020204" pitchFamily="34" charset="0"/>
              <a:buChar char="•"/>
            </a:pPr>
            <a:r>
              <a:rPr lang="en-GB" sz="2400" dirty="0"/>
              <a:t>the circuit components?</a:t>
            </a:r>
          </a:p>
          <a:p>
            <a:pPr marL="342900" lvl="0" indent="-342900">
              <a:lnSpc>
                <a:spcPct val="150000"/>
              </a:lnSpc>
              <a:buFont typeface="Arial" panose="020B0604020202020204" pitchFamily="34" charset="0"/>
              <a:buChar char="•"/>
            </a:pPr>
            <a:r>
              <a:rPr lang="en-GB" sz="2400" dirty="0"/>
              <a:t>safety?</a:t>
            </a:r>
          </a:p>
          <a:p>
            <a:pPr marL="342900" lvl="0" indent="-342900">
              <a:lnSpc>
                <a:spcPct val="150000"/>
              </a:lnSpc>
              <a:buFont typeface="Arial" panose="020B0604020202020204" pitchFamily="34" charset="0"/>
              <a:buChar char="•"/>
            </a:pPr>
            <a:r>
              <a:rPr lang="en-GB" sz="2400" dirty="0"/>
              <a:t>sustainability?</a:t>
            </a:r>
          </a:p>
          <a:p>
            <a:pPr lvl="0">
              <a:lnSpc>
                <a:spcPct val="150000"/>
              </a:lnSpc>
            </a:pPr>
            <a:endParaRPr lang="en-GB" sz="2400" dirty="0"/>
          </a:p>
        </p:txBody>
      </p:sp>
      <p:sp>
        <p:nvSpPr>
          <p:cNvPr id="3" name="TextBox 2">
            <a:extLst>
              <a:ext uri="{FF2B5EF4-FFF2-40B4-BE49-F238E27FC236}">
                <a16:creationId xmlns:a16="http://schemas.microsoft.com/office/drawing/2014/main" id="{7FC1CFA6-2C41-8B4C-A1C0-35B84FBAA2F0}"/>
              </a:ext>
            </a:extLst>
          </p:cNvPr>
          <p:cNvSpPr txBox="1"/>
          <p:nvPr/>
        </p:nvSpPr>
        <p:spPr>
          <a:xfrm>
            <a:off x="292309" y="5537849"/>
            <a:ext cx="7146234" cy="738664"/>
          </a:xfrm>
          <a:prstGeom prst="rect">
            <a:avLst/>
          </a:prstGeom>
          <a:noFill/>
        </p:spPr>
        <p:txBody>
          <a:bodyPr wrap="square" rtlCol="0">
            <a:spAutoFit/>
          </a:bodyPr>
          <a:lstStyle/>
          <a:p>
            <a:r>
              <a:rPr lang="en-GB" sz="2400" b="1" dirty="0"/>
              <a:t>How could the object be improved?</a:t>
            </a:r>
          </a:p>
          <a:p>
            <a:endParaRPr lang="en-US" dirty="0"/>
          </a:p>
        </p:txBody>
      </p:sp>
    </p:spTree>
    <p:extLst>
      <p:ext uri="{BB962C8B-B14F-4D97-AF65-F5344CB8AC3E}">
        <p14:creationId xmlns:p14="http://schemas.microsoft.com/office/powerpoint/2010/main" val="1223877359"/>
      </p:ext>
    </p:extLst>
  </p:cSld>
  <p:clrMapOvr>
    <a:masterClrMapping/>
  </p:clrMapOvr>
  <p:transition spd="med">
    <p:fade/>
  </p:transition>
</p:sld>
</file>

<file path=ppt/theme/theme1.xml><?xml version="1.0" encoding="utf-8"?>
<a:theme xmlns:a="http://schemas.openxmlformats.org/drawingml/2006/main" name="Blue">
  <a:themeElements>
    <a:clrScheme name="ENWL">
      <a:dk1>
        <a:srgbClr val="00245D"/>
      </a:dk1>
      <a:lt1>
        <a:srgbClr val="7AC143"/>
      </a:lt1>
      <a:dk2>
        <a:srgbClr val="A1A1A4"/>
      </a:dk2>
      <a:lt2>
        <a:srgbClr val="5F6062"/>
      </a:lt2>
      <a:accent1>
        <a:srgbClr val="F58426"/>
      </a:accent1>
      <a:accent2>
        <a:srgbClr val="9C7DB9"/>
      </a:accent2>
      <a:accent3>
        <a:srgbClr val="DB0962"/>
      </a:accent3>
      <a:accent4>
        <a:srgbClr val="22BCB9"/>
      </a:accent4>
      <a:accent5>
        <a:srgbClr val="6CADDF"/>
      </a:accent5>
      <a:accent6>
        <a:srgbClr val="7AC143"/>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een">
  <a:themeElements>
    <a:clrScheme name="ENWL">
      <a:dk1>
        <a:srgbClr val="00245D"/>
      </a:dk1>
      <a:lt1>
        <a:srgbClr val="7AC143"/>
      </a:lt1>
      <a:dk2>
        <a:srgbClr val="A1A1A4"/>
      </a:dk2>
      <a:lt2>
        <a:srgbClr val="5F6062"/>
      </a:lt2>
      <a:accent1>
        <a:srgbClr val="F58426"/>
      </a:accent1>
      <a:accent2>
        <a:srgbClr val="9C7DB9"/>
      </a:accent2>
      <a:accent3>
        <a:srgbClr val="DB0962"/>
      </a:accent3>
      <a:accent4>
        <a:srgbClr val="22BCB9"/>
      </a:accent4>
      <a:accent5>
        <a:srgbClr val="6CADDF"/>
      </a:accent5>
      <a:accent6>
        <a:srgbClr val="7AC143"/>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rey">
  <a:themeElements>
    <a:clrScheme name="ENWL">
      <a:dk1>
        <a:srgbClr val="00245D"/>
      </a:dk1>
      <a:lt1>
        <a:srgbClr val="7AC143"/>
      </a:lt1>
      <a:dk2>
        <a:srgbClr val="A1A1A4"/>
      </a:dk2>
      <a:lt2>
        <a:srgbClr val="5F6062"/>
      </a:lt2>
      <a:accent1>
        <a:srgbClr val="F58426"/>
      </a:accent1>
      <a:accent2>
        <a:srgbClr val="9C7DB9"/>
      </a:accent2>
      <a:accent3>
        <a:srgbClr val="DB0962"/>
      </a:accent3>
      <a:accent4>
        <a:srgbClr val="22BCB9"/>
      </a:accent4>
      <a:accent5>
        <a:srgbClr val="6CADDF"/>
      </a:accent5>
      <a:accent6>
        <a:srgbClr val="7AC143"/>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4A238D1112584BAFC76B3564BEE317" ma:contentTypeVersion="13" ma:contentTypeDescription="Create a new document." ma:contentTypeScope="" ma:versionID="428b2285f8a4f2025f721ca6b19670be">
  <xsd:schema xmlns:xsd="http://www.w3.org/2001/XMLSchema" xmlns:xs="http://www.w3.org/2001/XMLSchema" xmlns:p="http://schemas.microsoft.com/office/2006/metadata/properties" xmlns:ns3="141d012b-9e77-40f9-a00f-7322b306d3fa" xmlns:ns4="9bfc292e-df10-4f59-89cd-5bc84460503e" targetNamespace="http://schemas.microsoft.com/office/2006/metadata/properties" ma:root="true" ma:fieldsID="aebb33b3f3003e0e094fc9fec9ae1eac" ns3:_="" ns4:_="">
    <xsd:import namespace="141d012b-9e77-40f9-a00f-7322b306d3fa"/>
    <xsd:import namespace="9bfc292e-df10-4f59-89cd-5bc84460503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1d012b-9e77-40f9-a00f-7322b306d3f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fc292e-df10-4f59-89cd-5bc84460503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BD7328-87CC-4A6C-BCD3-9389F2FF4D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1d012b-9e77-40f9-a00f-7322b306d3fa"/>
    <ds:schemaRef ds:uri="9bfc292e-df10-4f59-89cd-5bc8446050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9F7095-1742-42AD-BBD0-FE6D586CADE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bfc292e-df10-4f59-89cd-5bc84460503e"/>
    <ds:schemaRef ds:uri="http://purl.org/dc/elements/1.1/"/>
    <ds:schemaRef ds:uri="http://schemas.microsoft.com/office/2006/metadata/properties"/>
    <ds:schemaRef ds:uri="141d012b-9e77-40f9-a00f-7322b306d3fa"/>
    <ds:schemaRef ds:uri="http://www.w3.org/XML/1998/namespace"/>
    <ds:schemaRef ds:uri="http://purl.org/dc/dcmitype/"/>
  </ds:schemaRefs>
</ds:datastoreItem>
</file>

<file path=customXml/itemProps3.xml><?xml version="1.0" encoding="utf-8"?>
<ds:datastoreItem xmlns:ds="http://schemas.openxmlformats.org/officeDocument/2006/customXml" ds:itemID="{08A1F9AE-F41F-4562-828A-7EBE4BE230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3811</TotalTime>
  <Words>580</Words>
  <Application>Microsoft Macintosh PowerPoint</Application>
  <PresentationFormat>Widescreen</PresentationFormat>
  <Paragraphs>102</Paragraphs>
  <Slides>10</Slides>
  <Notes>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10</vt:i4>
      </vt:variant>
    </vt:vector>
  </HeadingPairs>
  <TitlesOfParts>
    <vt:vector size="15" baseType="lpstr">
      <vt:lpstr>Arial</vt:lpstr>
      <vt:lpstr>Calibri</vt:lpstr>
      <vt:lpstr>Blue</vt:lpstr>
      <vt:lpstr>Green</vt:lpstr>
      <vt:lpstr>Grey</vt:lpstr>
      <vt:lpstr>PowerPoint Presentation</vt:lpstr>
      <vt:lpstr>Learning outcomes</vt:lpstr>
      <vt:lpstr>What do you know about electricity already?</vt:lpstr>
      <vt:lpstr>Will the circuit work?</vt:lpstr>
      <vt:lpstr>Opening and closing a circuit</vt:lpstr>
      <vt:lpstr>Make your own switch</vt:lpstr>
      <vt:lpstr>My electrical design</vt:lpstr>
      <vt:lpstr>Think about…</vt:lpstr>
      <vt:lpstr>Evaluation</vt:lpstr>
      <vt:lpstr>What do you know about electricity?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Flanagan, Ged</dc:creator>
  <cp:lastModifiedBy>Nicola Cockerell</cp:lastModifiedBy>
  <cp:revision>286</cp:revision>
  <dcterms:created xsi:type="dcterms:W3CDTF">2016-07-07T12:23:09Z</dcterms:created>
  <dcterms:modified xsi:type="dcterms:W3CDTF">2021-03-17T12:27:24Z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0x0101000E4A238D1112584BAFC76B3564BEE317</vt:lpwstr>
  </property>
</Properties>
</file>